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4"/>
  </p:sldMasterIdLst>
  <p:notesMasterIdLst>
    <p:notesMasterId r:id="rId15"/>
  </p:notesMasterIdLst>
  <p:handoutMasterIdLst>
    <p:handoutMasterId r:id="rId16"/>
  </p:handoutMasterIdLst>
  <p:sldIdLst>
    <p:sldId id="367" r:id="rId5"/>
    <p:sldId id="434" r:id="rId6"/>
    <p:sldId id="435" r:id="rId7"/>
    <p:sldId id="436" r:id="rId8"/>
    <p:sldId id="437" r:id="rId9"/>
    <p:sldId id="438" r:id="rId10"/>
    <p:sldId id="442" r:id="rId11"/>
    <p:sldId id="439" r:id="rId12"/>
    <p:sldId id="440" r:id="rId13"/>
    <p:sldId id="441" r:id="rId14"/>
  </p:sldIdLst>
  <p:sldSz cx="12193588" cy="6858000"/>
  <p:notesSz cx="6858000" cy="9144000"/>
  <p:embeddedFontLst>
    <p:embeddedFont>
      <p:font typeface="Manrope" panose="020B0604020202020204" charset="0"/>
      <p:regular r:id="rId17"/>
      <p:bold r:id="rId17"/>
    </p:embeddedFont>
    <p:embeddedFont>
      <p:font typeface="Manrope ExtraBold" panose="020B0604020202020204" charset="0"/>
      <p:bold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Light" panose="00000400000000000000" pitchFamily="2" charset="0"/>
      <p:regular r:id="rId22"/>
      <p: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9pPr>
  </p:defaultTextStyle>
  <p:extLst>
    <p:ext uri="{521415D9-36F7-43E2-AB2F-B90AF26B5E84}">
      <p14:sectionLst xmlns:p14="http://schemas.microsoft.com/office/powerpoint/2010/main">
        <p14:section name="Title Slide" id="{1608B0C0-E010-7843-AC2F-6024366B2C89}">
          <p14:sldIdLst>
            <p14:sldId id="367"/>
            <p14:sldId id="434"/>
            <p14:sldId id="435"/>
            <p14:sldId id="436"/>
            <p14:sldId id="437"/>
            <p14:sldId id="438"/>
            <p14:sldId id="442"/>
            <p14:sldId id="439"/>
            <p14:sldId id="440"/>
            <p14:sldId id="441"/>
          </p14:sldIdLst>
        </p14:section>
        <p14:section name="Section Break Slides" id="{4CB15CB1-7DB3-734A-897C-9BB052D7ED6C}">
          <p14:sldIdLst/>
        </p14:section>
        <p14:section name="Text Slides" id="{CCA91606-7138-FC47-B1C8-FDCB832FE1DD}">
          <p14:sldIdLst/>
        </p14:section>
        <p14:section name="Image Slides" id="{BA853AF6-8723-5741-94D5-693D903C77E6}">
          <p14:sldIdLst/>
        </p14:section>
        <p14:section name="Coloured Triflex Text Slides" id="{CBF9BFA7-D6E9-1E47-8B3F-A5DD68BF04D6}">
          <p14:sldIdLst/>
        </p14:section>
        <p14:section name="Triflex Image Placeholders Slides" id="{C61164DC-E1C9-F144-ADFE-F971F27CCA51}">
          <p14:sldIdLst/>
        </p14:section>
        <p14:section name="Coloured Panel Slides" id="{A709D08D-E3CE-9740-9FC3-00C3D747FD49}">
          <p14:sldIdLst/>
        </p14:section>
        <p14:section name="Icon Slides" id="{9F1EFD63-E324-BE45-B2AB-50A8775000B0}">
          <p14:sldIdLst/>
        </p14:section>
        <p14:section name="Coloured Box Slides" id="{6A66AB59-7567-B949-BB0F-2BD2AD279E4A}">
          <p14:sldIdLst/>
        </p14:section>
        <p14:section name="End Slides" id="{DBE0F757-A9AD-B54A-84AD-6B417D22B3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14" userDrawn="1">
          <p15:clr>
            <a:srgbClr val="A4A3A4"/>
          </p15:clr>
        </p15:guide>
        <p15:guide id="3" pos="5139" userDrawn="1">
          <p15:clr>
            <a:srgbClr val="9AA0A6"/>
          </p15:clr>
        </p15:guide>
        <p15:guide id="5" pos="3260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3" roundtripDataSignature="AMtx7mh5HATK4dpS9qzrj5B3gK7CI0Vz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6" clrIdx="0"/>
  <p:cmAuthor id="1" name="Nat Sone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E49B"/>
    <a:srgbClr val="707070"/>
    <a:srgbClr val="C05FF8"/>
    <a:srgbClr val="B364F0"/>
    <a:srgbClr val="317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4514"/>
        <p:guide pos="5139"/>
        <p:guide pos="32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2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117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11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14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113" Type="http://customschemas.google.com/relationships/presentationmetadata" Target="metadata"/><Relationship Id="rId1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0E83B7-6AEB-8FBD-C18C-559B7A3511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6F463-24AA-5428-D6CE-C2260DE06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631C-FD5D-C947-93A3-A2366A8021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5CE22-107C-B276-3266-62DF62A896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79060-6B35-28DC-1BF8-E810A2592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F87D-FD26-AD46-AF0E-3607A432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●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○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■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●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○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■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●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○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Char char="■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 Light" pitchFamily="2" charset="77"/>
        <a:ea typeface="Poppins Light" pitchFamily="2" charset="77"/>
        <a:cs typeface="Poppins Light" pitchFamily="2" charset="77"/>
        <a:sym typeface="Poppi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Poppins"/>
      <a:defRPr sz="1600" b="0" i="0" u="none" strike="noStrike" cap="none">
        <a:solidFill>
          <a:srgbClr val="000000"/>
        </a:solidFill>
        <a:latin typeface="Poppins"/>
        <a:ea typeface="Poppins"/>
        <a:cs typeface="Poppins"/>
        <a:sym typeface="Poppin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A3/Title_Light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;p9">
            <a:extLst>
              <a:ext uri="{FF2B5EF4-FFF2-40B4-BE49-F238E27FC236}">
                <a16:creationId xmlns:a16="http://schemas.microsoft.com/office/drawing/2014/main" id="{5A9354A8-AC61-1B7B-4957-431D91234C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600" y="2580615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bg1"/>
                </a:solidFill>
                <a:latin typeface="+mj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36;p9">
            <a:extLst>
              <a:ext uri="{FF2B5EF4-FFF2-40B4-BE49-F238E27FC236}">
                <a16:creationId xmlns:a16="http://schemas.microsoft.com/office/drawing/2014/main" id="{DAC9E14A-BB66-265D-68D0-CDD5A281EF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3026" y="448643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E9977B-A87E-0AE6-20E6-DD88CE9019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77" y="522808"/>
            <a:ext cx="24545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Purple Triflex Outline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080EF-D80E-D62F-9CDE-5973DA858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094" t="29768" r="42031"/>
          <a:stretch/>
        </p:blipFill>
        <p:spPr>
          <a:xfrm>
            <a:off x="7404100" y="0"/>
            <a:ext cx="4789488" cy="66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Orange Triflex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78118C-2093-96E5-C987-E70D64FCDD80}"/>
              </a:ext>
            </a:extLst>
          </p:cNvPr>
          <p:cNvSpPr/>
          <p:nvPr userDrawn="1"/>
        </p:nvSpPr>
        <p:spPr>
          <a:xfrm>
            <a:off x="194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2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60261A5A-D987-2134-1464-1787E232F071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C88853D-1B7E-CC1D-8CE5-92BB32D69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054163">
            <a:off x="6753600" y="1436400"/>
            <a:ext cx="6387715" cy="6168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4A273-14F1-1F2B-B514-B5B62D5330F6}"/>
              </a:ext>
            </a:extLst>
          </p:cNvPr>
          <p:cNvSpPr txBox="1"/>
          <p:nvPr userDrawn="1"/>
        </p:nvSpPr>
        <p:spPr>
          <a:xfrm>
            <a:off x="1620155" y="6422256"/>
            <a:ext cx="356206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Commercial in confidence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B426EE-491C-DFD3-5F98-A4F2F7BA6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7239" y="6339146"/>
            <a:ext cx="1018636" cy="2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Blue Triflex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9DDA33-E3B2-445E-F7D6-F584CFBAE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054163">
            <a:off x="6753600" y="1436400"/>
            <a:ext cx="6387715" cy="6168253"/>
          </a:xfrm>
          <a:prstGeom prst="rect">
            <a:avLst/>
          </a:prstGeom>
        </p:spPr>
      </p:pic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2440DD33-F704-3FF8-08D0-91072F3C2BCE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91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Green Triflex 2">
    <p:bg>
      <p:bgPr>
        <a:solidFill>
          <a:schemeClr val="tx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6C7738-EA2A-B493-B754-52552FBF2F0B}"/>
              </a:ext>
            </a:extLst>
          </p:cNvPr>
          <p:cNvSpPr/>
          <p:nvPr userDrawn="1"/>
        </p:nvSpPr>
        <p:spPr>
          <a:xfrm>
            <a:off x="194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C770C9-7A70-C472-3A54-6396305E5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054163">
            <a:off x="6753600" y="1436400"/>
            <a:ext cx="6387715" cy="6168253"/>
          </a:xfrm>
          <a:prstGeom prst="rect">
            <a:avLst/>
          </a:prstGeom>
        </p:spPr>
      </p:pic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499EC44D-07B3-9BDD-EB58-3D51D9712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rgbClr val="56E49B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7118AC32-80B7-376D-E371-CC15B48E90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771E37B9-19F6-A0CB-6A48-63AACCE2E5CF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67D95-64E3-6505-1A8C-6BE5C93681A9}"/>
              </a:ext>
            </a:extLst>
          </p:cNvPr>
          <p:cNvSpPr txBox="1"/>
          <p:nvPr userDrawn="1"/>
        </p:nvSpPr>
        <p:spPr>
          <a:xfrm>
            <a:off x="1620155" y="6422256"/>
            <a:ext cx="356206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Commercial in confidence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E8C987-E881-F6AE-3C95-FD59AC13CF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7239" y="6339146"/>
            <a:ext cx="1018636" cy="2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Purple Triflex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rgbClr val="B364F0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FA5FCC-C25A-0390-902A-853FB1B86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054163">
            <a:off x="6753600" y="1436400"/>
            <a:ext cx="6387715" cy="6168253"/>
          </a:xfrm>
          <a:prstGeom prst="rect">
            <a:avLst/>
          </a:prstGeom>
        </p:spPr>
      </p:pic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C2EDDCB4-123C-EBC7-DE5D-0A5DEE823612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7691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Orange Triflex Outline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1C7AE06-BD5E-F76C-2E87-8A99B3421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340000">
            <a:off x="7890545" y="-854960"/>
            <a:ext cx="6408000" cy="6186228"/>
          </a:xfrm>
          <a:prstGeom prst="rect">
            <a:avLst/>
          </a:prstGeom>
        </p:spPr>
      </p:pic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2440DD33-F704-3FF8-08D0-91072F3C2BCE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511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Blue Triflex Outline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2440DD33-F704-3FF8-08D0-91072F3C2BCE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14A030-D44C-BBA6-902A-50748EAFC8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340000">
            <a:off x="7890545" y="-870057"/>
            <a:ext cx="6408000" cy="61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3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Green Triflex Outline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4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2440DD33-F704-3FF8-08D0-91072F3C2BCE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029B84-18D5-2E96-04C9-868FABED2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340000">
            <a:off x="7890546" y="-870058"/>
            <a:ext cx="6408000" cy="61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4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Purple Triflex Outline 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B7933FFF-8479-0917-70A9-175774604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accent3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13A794B9-CC4E-5415-9587-9B49801F56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2440DD33-F704-3FF8-08D0-91072F3C2BCE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accent5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accent5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2EF20A-CD01-2BC7-6345-B91F03005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340000">
            <a:off x="7890546" y="-870058"/>
            <a:ext cx="6408000" cy="61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2x Column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1" y="1371600"/>
            <a:ext cx="5447176" cy="464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A9FF32E-6BF1-6D1C-31E0-DC9C4073A8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95077" y="1371600"/>
            <a:ext cx="5447176" cy="464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E652D6B2-358B-C878-5F29-24E7974C2DB0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70B7421-599B-580B-2C2D-6A6E0F25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Image Placeholder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08F1F6-27DF-A02C-5716-4AC1051B3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6206" y="0"/>
            <a:ext cx="6657382" cy="5114560"/>
          </a:xfrm>
          <a:custGeom>
            <a:avLst/>
            <a:gdLst>
              <a:gd name="connsiteX0" fmla="*/ 3830863 w 4992386"/>
              <a:gd name="connsiteY0" fmla="*/ 0 h 3835920"/>
              <a:gd name="connsiteX1" fmla="*/ 4992386 w 4992386"/>
              <a:gd name="connsiteY1" fmla="*/ 0 h 3835920"/>
              <a:gd name="connsiteX2" fmla="*/ 4992386 w 4992386"/>
              <a:gd name="connsiteY2" fmla="*/ 3374790 h 3835920"/>
              <a:gd name="connsiteX3" fmla="*/ 3970550 w 4992386"/>
              <a:gd name="connsiteY3" fmla="*/ 3835920 h 3835920"/>
              <a:gd name="connsiteX4" fmla="*/ 3952981 w 4992386"/>
              <a:gd name="connsiteY4" fmla="*/ 3765660 h 3835920"/>
              <a:gd name="connsiteX5" fmla="*/ 3680668 w 4992386"/>
              <a:gd name="connsiteY5" fmla="*/ 1613990 h 3835920"/>
              <a:gd name="connsiteX6" fmla="*/ 3747649 w 4992386"/>
              <a:gd name="connsiteY6" fmla="*/ 538153 h 3835920"/>
              <a:gd name="connsiteX7" fmla="*/ 1986136 w 4992386"/>
              <a:gd name="connsiteY7" fmla="*/ 0 h 3835920"/>
              <a:gd name="connsiteX8" fmla="*/ 3388164 w 4992386"/>
              <a:gd name="connsiteY8" fmla="*/ 0 h 3835920"/>
              <a:gd name="connsiteX9" fmla="*/ 3383218 w 4992386"/>
              <a:gd name="connsiteY9" fmla="*/ 36835 h 3835920"/>
              <a:gd name="connsiteX10" fmla="*/ 3232655 w 4992386"/>
              <a:gd name="connsiteY10" fmla="*/ 1613990 h 3835920"/>
              <a:gd name="connsiteX11" fmla="*/ 3381989 w 4992386"/>
              <a:gd name="connsiteY11" fmla="*/ 3221165 h 3835920"/>
              <a:gd name="connsiteX12" fmla="*/ 3390786 w 4992386"/>
              <a:gd name="connsiteY12" fmla="*/ 3265072 h 3835920"/>
              <a:gd name="connsiteX13" fmla="*/ 2125822 w 4992386"/>
              <a:gd name="connsiteY13" fmla="*/ 3835920 h 3835920"/>
              <a:gd name="connsiteX14" fmla="*/ 2108255 w 4992386"/>
              <a:gd name="connsiteY14" fmla="*/ 3765660 h 3835920"/>
              <a:gd name="connsiteX15" fmla="*/ 1835942 w 4992386"/>
              <a:gd name="connsiteY15" fmla="*/ 1613990 h 3835920"/>
              <a:gd name="connsiteX16" fmla="*/ 1902922 w 4992386"/>
              <a:gd name="connsiteY16" fmla="*/ 538153 h 3835920"/>
              <a:gd name="connsiteX17" fmla="*/ 150194 w 4992386"/>
              <a:gd name="connsiteY17" fmla="*/ 0 h 3835920"/>
              <a:gd name="connsiteX18" fmla="*/ 1552223 w 4992386"/>
              <a:gd name="connsiteY18" fmla="*/ 0 h 3835920"/>
              <a:gd name="connsiteX19" fmla="*/ 1547278 w 4992386"/>
              <a:gd name="connsiteY19" fmla="*/ 36835 h 3835920"/>
              <a:gd name="connsiteX20" fmla="*/ 1396714 w 4992386"/>
              <a:gd name="connsiteY20" fmla="*/ 1613990 h 3835920"/>
              <a:gd name="connsiteX21" fmla="*/ 1546062 w 4992386"/>
              <a:gd name="connsiteY21" fmla="*/ 3221165 h 3835920"/>
              <a:gd name="connsiteX22" fmla="*/ 1554844 w 4992386"/>
              <a:gd name="connsiteY22" fmla="*/ 3265072 h 3835920"/>
              <a:gd name="connsiteX23" fmla="*/ 289880 w 4992386"/>
              <a:gd name="connsiteY23" fmla="*/ 3835920 h 3835920"/>
              <a:gd name="connsiteX24" fmla="*/ 272313 w 4992386"/>
              <a:gd name="connsiteY24" fmla="*/ 3765660 h 3835920"/>
              <a:gd name="connsiteX25" fmla="*/ 0 w 4992386"/>
              <a:gd name="connsiteY25" fmla="*/ 1613990 h 3835920"/>
              <a:gd name="connsiteX26" fmla="*/ 66980 w 4992386"/>
              <a:gd name="connsiteY26" fmla="*/ 538153 h 38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92386" h="3835920">
                <a:moveTo>
                  <a:pt x="3830863" y="0"/>
                </a:moveTo>
                <a:lnTo>
                  <a:pt x="4992386" y="0"/>
                </a:lnTo>
                <a:lnTo>
                  <a:pt x="4992386" y="3374790"/>
                </a:lnTo>
                <a:lnTo>
                  <a:pt x="3970550" y="3835920"/>
                </a:lnTo>
                <a:lnTo>
                  <a:pt x="3952981" y="3765660"/>
                </a:lnTo>
                <a:cubicBezTo>
                  <a:pt x="3768512" y="3036724"/>
                  <a:pt x="3680668" y="2316572"/>
                  <a:pt x="3680668" y="1613990"/>
                </a:cubicBezTo>
                <a:cubicBezTo>
                  <a:pt x="3680668" y="1262698"/>
                  <a:pt x="3702629" y="902621"/>
                  <a:pt x="3747649" y="538153"/>
                </a:cubicBezTo>
                <a:close/>
                <a:moveTo>
                  <a:pt x="1986136" y="0"/>
                </a:moveTo>
                <a:lnTo>
                  <a:pt x="3388164" y="0"/>
                </a:lnTo>
                <a:lnTo>
                  <a:pt x="3383218" y="36835"/>
                </a:lnTo>
                <a:cubicBezTo>
                  <a:pt x="3340743" y="352214"/>
                  <a:pt x="3232655" y="1152910"/>
                  <a:pt x="3232655" y="1613990"/>
                </a:cubicBezTo>
                <a:cubicBezTo>
                  <a:pt x="3232655" y="2132147"/>
                  <a:pt x="3276578" y="2676655"/>
                  <a:pt x="3381989" y="3221165"/>
                </a:cubicBezTo>
                <a:lnTo>
                  <a:pt x="3390786" y="3265072"/>
                </a:lnTo>
                <a:lnTo>
                  <a:pt x="2125822" y="3835920"/>
                </a:lnTo>
                <a:lnTo>
                  <a:pt x="2108255" y="3765660"/>
                </a:lnTo>
                <a:cubicBezTo>
                  <a:pt x="1923784" y="3036724"/>
                  <a:pt x="1835942" y="2316572"/>
                  <a:pt x="1835942" y="1613990"/>
                </a:cubicBezTo>
                <a:cubicBezTo>
                  <a:pt x="1835942" y="1262698"/>
                  <a:pt x="1857902" y="902621"/>
                  <a:pt x="1902922" y="538153"/>
                </a:cubicBezTo>
                <a:close/>
                <a:moveTo>
                  <a:pt x="150194" y="0"/>
                </a:moveTo>
                <a:lnTo>
                  <a:pt x="1552223" y="0"/>
                </a:lnTo>
                <a:lnTo>
                  <a:pt x="1547278" y="36835"/>
                </a:lnTo>
                <a:cubicBezTo>
                  <a:pt x="1504815" y="352214"/>
                  <a:pt x="1396714" y="1152910"/>
                  <a:pt x="1396714" y="1613990"/>
                </a:cubicBezTo>
                <a:cubicBezTo>
                  <a:pt x="1396714" y="2132147"/>
                  <a:pt x="1440636" y="2676655"/>
                  <a:pt x="1546062" y="3221165"/>
                </a:cubicBezTo>
                <a:lnTo>
                  <a:pt x="1554844" y="3265072"/>
                </a:lnTo>
                <a:lnTo>
                  <a:pt x="289880" y="3835920"/>
                </a:lnTo>
                <a:lnTo>
                  <a:pt x="272313" y="3765660"/>
                </a:lnTo>
                <a:cubicBezTo>
                  <a:pt x="87842" y="3036724"/>
                  <a:pt x="0" y="2316572"/>
                  <a:pt x="0" y="1613990"/>
                </a:cubicBezTo>
                <a:cubicBezTo>
                  <a:pt x="0" y="1262698"/>
                  <a:pt x="21961" y="902621"/>
                  <a:pt x="66980" y="53815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76E305C1-4583-9092-C22F-3E6DC4CEF5B6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96DD1AF6-E583-074F-E6DF-9640FA9CE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36;p9">
            <a:extLst>
              <a:ext uri="{FF2B5EF4-FFF2-40B4-BE49-F238E27FC236}">
                <a16:creationId xmlns:a16="http://schemas.microsoft.com/office/drawing/2014/main" id="{DACBF3DD-FCE7-368B-156F-2973B1008C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rgbClr val="317FFE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64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1x Column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5594" y="1371600"/>
            <a:ext cx="11282400" cy="464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1E3C4D9F-373F-B9F3-8483-541BD245A0E4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E3FF586-0F1B-4431-BE00-B8679CDD5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8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2x Image Column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1" y="4431526"/>
            <a:ext cx="5447176" cy="1581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A9FF32E-6BF1-6D1C-31E0-DC9C4073A8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95077" y="4431526"/>
            <a:ext cx="5447176" cy="1581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5EB8FBE-A90D-DD52-827B-B64070BF67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58" y="1367316"/>
            <a:ext cx="5447176" cy="2852177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05F03D-A69A-02BD-E131-6217A6F857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88974" y="1367316"/>
            <a:ext cx="5447176" cy="28521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0F20792C-CBC3-3C7B-A7BA-AA7C28DB019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CFF7466-133B-B641-4126-88F44D457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3x Column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6E7CC3-6F0B-7C19-9DD8-3702E46EA5A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59" y="1367316"/>
            <a:ext cx="35856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E079F1-8A12-80D6-26E2-AA3A36F28E2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02736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ECCB3-A8BC-CAFA-C292-89517E0B51B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49877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391AFF91-E0E8-06AD-DD8F-A0BED5416524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66446DA-E68B-9069-96EB-02604926F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97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3x Image Column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6E7CC3-6F0B-7C19-9DD8-3702E46EA5A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59" y="3965050"/>
            <a:ext cx="3588117" cy="2044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E079F1-8A12-80D6-26E2-AA3A36F28E2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02736" y="3965050"/>
            <a:ext cx="3588117" cy="2044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ECCB3-A8BC-CAFA-C292-89517E0B51B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49877" y="3965050"/>
            <a:ext cx="3588117" cy="2044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BA7165-DF56-155F-3A31-0C8166A906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59" y="1367316"/>
            <a:ext cx="3588117" cy="241750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6FD33BB-DD88-75F5-FC90-A781CD9686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02736" y="1367316"/>
            <a:ext cx="3588117" cy="241750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81E116A-1E74-5FB5-7D61-21A05B5ED8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49877" y="1367316"/>
            <a:ext cx="3588117" cy="241750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Google Shape;64;p11">
            <a:extLst>
              <a:ext uri="{FF2B5EF4-FFF2-40B4-BE49-F238E27FC236}">
                <a16:creationId xmlns:a16="http://schemas.microsoft.com/office/drawing/2014/main" id="{63165424-0DFA-43BB-A51F-71874EC8069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8D9FCF-9255-B268-E3EA-3D75AA35E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5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Stats -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8639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0" y="1844703"/>
            <a:ext cx="6678639" cy="4168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BE37F5-BD4D-E6F7-DA8A-304AC8C507DF}"/>
              </a:ext>
            </a:extLst>
          </p:cNvPr>
          <p:cNvSpPr/>
          <p:nvPr userDrawn="1"/>
        </p:nvSpPr>
        <p:spPr>
          <a:xfrm>
            <a:off x="7363648" y="0"/>
            <a:ext cx="4829941" cy="6858000"/>
          </a:xfrm>
          <a:custGeom>
            <a:avLst/>
            <a:gdLst>
              <a:gd name="connsiteX0" fmla="*/ 79080 w 2200487"/>
              <a:gd name="connsiteY0" fmla="*/ 0 h 3124863"/>
              <a:gd name="connsiteX1" fmla="*/ 2200487 w 2200487"/>
              <a:gd name="connsiteY1" fmla="*/ 0 h 3124863"/>
              <a:gd name="connsiteX2" fmla="*/ 2200487 w 2200487"/>
              <a:gd name="connsiteY2" fmla="*/ 3124863 h 3124863"/>
              <a:gd name="connsiteX3" fmla="*/ 75891 w 2200487"/>
              <a:gd name="connsiteY3" fmla="*/ 3124863 h 3124863"/>
              <a:gd name="connsiteX4" fmla="*/ 69478 w 2200487"/>
              <a:gd name="connsiteY4" fmla="*/ 3066132 h 3124863"/>
              <a:gd name="connsiteX5" fmla="*/ 0 w 2200487"/>
              <a:gd name="connsiteY5" fmla="*/ 1583260 h 3124863"/>
              <a:gd name="connsiteX6" fmla="*/ 69478 w 2200487"/>
              <a:gd name="connsiteY6" fmla="*/ 8919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487" h="3124863">
                <a:moveTo>
                  <a:pt x="79080" y="0"/>
                </a:moveTo>
                <a:lnTo>
                  <a:pt x="2200487" y="0"/>
                </a:lnTo>
                <a:lnTo>
                  <a:pt x="2200487" y="3124863"/>
                </a:lnTo>
                <a:lnTo>
                  <a:pt x="75891" y="3124863"/>
                </a:lnTo>
                <a:lnTo>
                  <a:pt x="69478" y="3066132"/>
                </a:lnTo>
                <a:cubicBezTo>
                  <a:pt x="22874" y="2567823"/>
                  <a:pt x="0" y="2073244"/>
                  <a:pt x="0" y="1583260"/>
                </a:cubicBezTo>
                <a:cubicBezTo>
                  <a:pt x="0" y="1093277"/>
                  <a:pt x="22874" y="594106"/>
                  <a:pt x="69478" y="89193"/>
                </a:cubicBezTo>
                <a:close/>
              </a:path>
            </a:pathLst>
          </a:custGeom>
          <a:solidFill>
            <a:schemeClr val="accent1"/>
          </a:solidFill>
          <a:ln w="941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89" b="0" i="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6B22353-352F-90B6-5D8D-DBA0FB4D5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60" y="1371602"/>
            <a:ext cx="6678954" cy="30651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233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90605BF-2C5C-F694-432F-A98F0981A0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557" y="1371602"/>
            <a:ext cx="3817437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2A34B4A6-47CB-2555-C561-FEB1613DBE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557" y="1965300"/>
            <a:ext cx="3817437" cy="371061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9DFDDA5-1E49-B07C-CD5C-113E6A7E3D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0557" y="3004270"/>
            <a:ext cx="3817437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5612A829-CF78-86C6-19C2-D1DED268C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557" y="3597968"/>
            <a:ext cx="3817437" cy="371061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31E4306-48BF-F7CE-183F-6C16976D3D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0556" y="4658140"/>
            <a:ext cx="3823200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576781D-E223-0162-5CAB-A0D7F0EAAD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0557" y="5251839"/>
            <a:ext cx="3817437" cy="371061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2" name="Google Shape;64;p11">
            <a:extLst>
              <a:ext uri="{FF2B5EF4-FFF2-40B4-BE49-F238E27FC236}">
                <a16:creationId xmlns:a16="http://schemas.microsoft.com/office/drawing/2014/main" id="{8371436E-EAF8-F197-05FB-72C12A8F771B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361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Text -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4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0" y="1371602"/>
            <a:ext cx="6678639" cy="464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1BE37F5-BD4D-E6F7-DA8A-304AC8C507DF}"/>
              </a:ext>
            </a:extLst>
          </p:cNvPr>
          <p:cNvSpPr/>
          <p:nvPr userDrawn="1"/>
        </p:nvSpPr>
        <p:spPr>
          <a:xfrm>
            <a:off x="7363648" y="0"/>
            <a:ext cx="4829941" cy="6858000"/>
          </a:xfrm>
          <a:custGeom>
            <a:avLst/>
            <a:gdLst>
              <a:gd name="connsiteX0" fmla="*/ 79080 w 2200487"/>
              <a:gd name="connsiteY0" fmla="*/ 0 h 3124863"/>
              <a:gd name="connsiteX1" fmla="*/ 2200487 w 2200487"/>
              <a:gd name="connsiteY1" fmla="*/ 0 h 3124863"/>
              <a:gd name="connsiteX2" fmla="*/ 2200487 w 2200487"/>
              <a:gd name="connsiteY2" fmla="*/ 3124863 h 3124863"/>
              <a:gd name="connsiteX3" fmla="*/ 75891 w 2200487"/>
              <a:gd name="connsiteY3" fmla="*/ 3124863 h 3124863"/>
              <a:gd name="connsiteX4" fmla="*/ 69478 w 2200487"/>
              <a:gd name="connsiteY4" fmla="*/ 3066132 h 3124863"/>
              <a:gd name="connsiteX5" fmla="*/ 0 w 2200487"/>
              <a:gd name="connsiteY5" fmla="*/ 1583260 h 3124863"/>
              <a:gd name="connsiteX6" fmla="*/ 69478 w 2200487"/>
              <a:gd name="connsiteY6" fmla="*/ 8919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487" h="3124863">
                <a:moveTo>
                  <a:pt x="79080" y="0"/>
                </a:moveTo>
                <a:lnTo>
                  <a:pt x="2200487" y="0"/>
                </a:lnTo>
                <a:lnTo>
                  <a:pt x="2200487" y="3124863"/>
                </a:lnTo>
                <a:lnTo>
                  <a:pt x="75891" y="3124863"/>
                </a:lnTo>
                <a:lnTo>
                  <a:pt x="69478" y="3066132"/>
                </a:lnTo>
                <a:cubicBezTo>
                  <a:pt x="22874" y="2567823"/>
                  <a:pt x="0" y="2073244"/>
                  <a:pt x="0" y="1583260"/>
                </a:cubicBezTo>
                <a:cubicBezTo>
                  <a:pt x="0" y="1093277"/>
                  <a:pt x="22874" y="594106"/>
                  <a:pt x="69478" y="89193"/>
                </a:cubicBezTo>
                <a:close/>
              </a:path>
            </a:pathLst>
          </a:custGeom>
          <a:solidFill>
            <a:schemeClr val="accent1"/>
          </a:solidFill>
          <a:ln w="941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89" b="0" i="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A424367-18AB-0530-8E49-58F98CF1907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14794" y="1371602"/>
            <a:ext cx="3823200" cy="464184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B583D516-A1DD-9CF8-A746-A1364E11C0DF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410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Stats - Gre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397D20E-B17E-05ED-3684-2EAF089E09D5}"/>
              </a:ext>
            </a:extLst>
          </p:cNvPr>
          <p:cNvSpPr/>
          <p:nvPr userDrawn="1"/>
        </p:nvSpPr>
        <p:spPr>
          <a:xfrm>
            <a:off x="7363648" y="0"/>
            <a:ext cx="4829941" cy="6858000"/>
          </a:xfrm>
          <a:custGeom>
            <a:avLst/>
            <a:gdLst>
              <a:gd name="connsiteX0" fmla="*/ 79080 w 2200487"/>
              <a:gd name="connsiteY0" fmla="*/ 0 h 3124863"/>
              <a:gd name="connsiteX1" fmla="*/ 2200487 w 2200487"/>
              <a:gd name="connsiteY1" fmla="*/ 0 h 3124863"/>
              <a:gd name="connsiteX2" fmla="*/ 2200487 w 2200487"/>
              <a:gd name="connsiteY2" fmla="*/ 3124863 h 3124863"/>
              <a:gd name="connsiteX3" fmla="*/ 75891 w 2200487"/>
              <a:gd name="connsiteY3" fmla="*/ 3124863 h 3124863"/>
              <a:gd name="connsiteX4" fmla="*/ 69478 w 2200487"/>
              <a:gd name="connsiteY4" fmla="*/ 3066132 h 3124863"/>
              <a:gd name="connsiteX5" fmla="*/ 0 w 2200487"/>
              <a:gd name="connsiteY5" fmla="*/ 1583260 h 3124863"/>
              <a:gd name="connsiteX6" fmla="*/ 69478 w 2200487"/>
              <a:gd name="connsiteY6" fmla="*/ 8919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487" h="3124863">
                <a:moveTo>
                  <a:pt x="79080" y="0"/>
                </a:moveTo>
                <a:lnTo>
                  <a:pt x="2200487" y="0"/>
                </a:lnTo>
                <a:lnTo>
                  <a:pt x="2200487" y="3124863"/>
                </a:lnTo>
                <a:lnTo>
                  <a:pt x="75891" y="3124863"/>
                </a:lnTo>
                <a:lnTo>
                  <a:pt x="69478" y="3066132"/>
                </a:lnTo>
                <a:cubicBezTo>
                  <a:pt x="22874" y="2567823"/>
                  <a:pt x="0" y="2073244"/>
                  <a:pt x="0" y="1583260"/>
                </a:cubicBezTo>
                <a:cubicBezTo>
                  <a:pt x="0" y="1093277"/>
                  <a:pt x="22874" y="594106"/>
                  <a:pt x="69478" y="89193"/>
                </a:cubicBezTo>
                <a:close/>
              </a:path>
            </a:pathLst>
          </a:custGeom>
          <a:solidFill>
            <a:schemeClr val="accent2"/>
          </a:solidFill>
          <a:ln w="941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89" b="0" i="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667767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0" y="1844703"/>
            <a:ext cx="6678639" cy="4168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6B22353-352F-90B6-5D8D-DBA0FB4D5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60" y="1371602"/>
            <a:ext cx="6678954" cy="30651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233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90605BF-2C5C-F694-432F-A98F0981A0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557" y="1371602"/>
            <a:ext cx="3817437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2A34B4A6-47CB-2555-C561-FEB1613DBE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557" y="1965300"/>
            <a:ext cx="3817437" cy="37106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9DFDDA5-1E49-B07C-CD5C-113E6A7E3D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0557" y="3004270"/>
            <a:ext cx="3817437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5612A829-CF78-86C6-19C2-D1DED268C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557" y="3597968"/>
            <a:ext cx="3817437" cy="37106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31E4306-48BF-F7CE-183F-6C16976D3D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0557" y="4658140"/>
            <a:ext cx="3817437" cy="568517"/>
          </a:xfrm>
        </p:spPr>
        <p:txBody>
          <a:bodyPr>
            <a:noAutofit/>
          </a:bodyPr>
          <a:lstStyle>
            <a:lvl1pPr marL="0" indent="0" algn="ctr">
              <a:buNone/>
              <a:defRPr sz="4200" b="1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X%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576781D-E223-0162-5CAB-A0D7F0EAAD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0557" y="5251839"/>
            <a:ext cx="3817437" cy="37106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233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2" name="Google Shape;64;p11">
            <a:extLst>
              <a:ext uri="{FF2B5EF4-FFF2-40B4-BE49-F238E27FC236}">
                <a16:creationId xmlns:a16="http://schemas.microsoft.com/office/drawing/2014/main" id="{E3B9F769-BCAE-8012-BFF6-5380246AD13A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375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Text - Gre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45719E9-3B04-B121-EB9A-E61046B09A1B}"/>
              </a:ext>
            </a:extLst>
          </p:cNvPr>
          <p:cNvSpPr/>
          <p:nvPr userDrawn="1"/>
        </p:nvSpPr>
        <p:spPr>
          <a:xfrm>
            <a:off x="7363647" y="0"/>
            <a:ext cx="4829941" cy="6858000"/>
          </a:xfrm>
          <a:custGeom>
            <a:avLst/>
            <a:gdLst>
              <a:gd name="connsiteX0" fmla="*/ 79080 w 2200487"/>
              <a:gd name="connsiteY0" fmla="*/ 0 h 3124863"/>
              <a:gd name="connsiteX1" fmla="*/ 2200487 w 2200487"/>
              <a:gd name="connsiteY1" fmla="*/ 0 h 3124863"/>
              <a:gd name="connsiteX2" fmla="*/ 2200487 w 2200487"/>
              <a:gd name="connsiteY2" fmla="*/ 3124863 h 3124863"/>
              <a:gd name="connsiteX3" fmla="*/ 75891 w 2200487"/>
              <a:gd name="connsiteY3" fmla="*/ 3124863 h 3124863"/>
              <a:gd name="connsiteX4" fmla="*/ 69478 w 2200487"/>
              <a:gd name="connsiteY4" fmla="*/ 3066132 h 3124863"/>
              <a:gd name="connsiteX5" fmla="*/ 0 w 2200487"/>
              <a:gd name="connsiteY5" fmla="*/ 1583260 h 3124863"/>
              <a:gd name="connsiteX6" fmla="*/ 69478 w 2200487"/>
              <a:gd name="connsiteY6" fmla="*/ 8919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487" h="3124863">
                <a:moveTo>
                  <a:pt x="79080" y="0"/>
                </a:moveTo>
                <a:lnTo>
                  <a:pt x="2200487" y="0"/>
                </a:lnTo>
                <a:lnTo>
                  <a:pt x="2200487" y="3124863"/>
                </a:lnTo>
                <a:lnTo>
                  <a:pt x="75891" y="3124863"/>
                </a:lnTo>
                <a:lnTo>
                  <a:pt x="69478" y="3066132"/>
                </a:lnTo>
                <a:cubicBezTo>
                  <a:pt x="22874" y="2567823"/>
                  <a:pt x="0" y="2073244"/>
                  <a:pt x="0" y="1583260"/>
                </a:cubicBezTo>
                <a:cubicBezTo>
                  <a:pt x="0" y="1093277"/>
                  <a:pt x="22874" y="594106"/>
                  <a:pt x="69478" y="89193"/>
                </a:cubicBezTo>
                <a:close/>
              </a:path>
            </a:pathLst>
          </a:custGeom>
          <a:solidFill>
            <a:schemeClr val="accent2"/>
          </a:solidFill>
          <a:ln w="941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89" b="0" i="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366185"/>
            <a:ext cx="6674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37C6B-FB4E-4C4C-820F-B9893DF9C1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0" y="1371602"/>
            <a:ext cx="6674400" cy="464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5F90FE8-36D9-9426-13B8-29C6B55E1674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7D10F52-C457-5669-8E96-B1E4EAB1418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14794" y="1371602"/>
            <a:ext cx="3823200" cy="4641849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0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A2A2-2DA9-D4DA-3F73-AA79C53199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60" y="1367316"/>
            <a:ext cx="66744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82F4401B-AA5E-21DD-C95D-32AAA6E9655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A838782A-D5E3-6EEA-C85E-DD2FD13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4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1D7BAF-310F-A1BB-29A6-165198180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534" r="33769" b="10534"/>
          <a:stretch/>
        </p:blipFill>
        <p:spPr>
          <a:xfrm>
            <a:off x="6232734" y="-1"/>
            <a:ext cx="5960854" cy="6858001"/>
          </a:xfrm>
          <a:prstGeom prst="rect">
            <a:avLst/>
          </a:prstGeom>
        </p:spPr>
      </p:pic>
      <p:sp>
        <p:nvSpPr>
          <p:cNvPr id="7" name="Google Shape;64;p11">
            <a:extLst>
              <a:ext uri="{FF2B5EF4-FFF2-40B4-BE49-F238E27FC236}">
                <a16:creationId xmlns:a16="http://schemas.microsoft.com/office/drawing/2014/main" id="{B6F609CB-6BE0-B911-9A01-2878677FDAD6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6926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A2A2-2DA9-D4DA-3F73-AA79C53199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60" y="1367316"/>
            <a:ext cx="66744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82F4401B-AA5E-21DD-C95D-32AAA6E9655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A838782A-D5E3-6EEA-C85E-DD2FD13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8639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Google Shape;64;p11">
            <a:extLst>
              <a:ext uri="{FF2B5EF4-FFF2-40B4-BE49-F238E27FC236}">
                <a16:creationId xmlns:a16="http://schemas.microsoft.com/office/drawing/2014/main" id="{2AFC982B-F148-AF5D-4896-481179671003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1531CF-C4B6-11DA-597E-53C86EC7C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534" r="33769" b="10534"/>
          <a:stretch/>
        </p:blipFill>
        <p:spPr>
          <a:xfrm>
            <a:off x="6232734" y="-1"/>
            <a:ext cx="59608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5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Orange Triflex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557A76-19C6-ECB8-0D59-43DCA564E138}"/>
              </a:ext>
            </a:extLst>
          </p:cNvPr>
          <p:cNvSpPr/>
          <p:nvPr userDrawn="1"/>
        </p:nvSpPr>
        <p:spPr>
          <a:xfrm>
            <a:off x="194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C770C9-7A70-C472-3A54-6396305E57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78" t="29778" r="20119"/>
          <a:stretch/>
        </p:blipFill>
        <p:spPr>
          <a:xfrm>
            <a:off x="5265126" y="0"/>
            <a:ext cx="6928462" cy="6643200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1600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bg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Google Shape;64;p11">
            <a:extLst>
              <a:ext uri="{FF2B5EF4-FFF2-40B4-BE49-F238E27FC236}">
                <a16:creationId xmlns:a16="http://schemas.microsoft.com/office/drawing/2014/main" id="{D3441BDB-A5D0-DCBA-6A32-9D5303ADC7E8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0D325-E9FC-D2BE-F4A6-E1C247AC8695}"/>
              </a:ext>
            </a:extLst>
          </p:cNvPr>
          <p:cNvSpPr txBox="1"/>
          <p:nvPr userDrawn="1"/>
        </p:nvSpPr>
        <p:spPr>
          <a:xfrm>
            <a:off x="1620155" y="6422256"/>
            <a:ext cx="356206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Commercial in confidence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8729BE5-114E-2ECC-A7EC-C7E82AA7F1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7239" y="6339146"/>
            <a:ext cx="1018636" cy="2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8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A2A2-2DA9-D4DA-3F73-AA79C53199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60" y="1367316"/>
            <a:ext cx="66744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82F4401B-AA5E-21DD-C95D-32AAA6E9655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A838782A-D5E3-6EEA-C85E-DD2FD13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8639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Google Shape;64;p11">
            <a:extLst>
              <a:ext uri="{FF2B5EF4-FFF2-40B4-BE49-F238E27FC236}">
                <a16:creationId xmlns:a16="http://schemas.microsoft.com/office/drawing/2014/main" id="{8B5A8606-0D1C-07B2-5C0C-D71719D38876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E5EF18-58B5-AA4F-77F7-4D4765586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534" r="33769" b="10534"/>
          <a:stretch/>
        </p:blipFill>
        <p:spPr>
          <a:xfrm>
            <a:off x="6232734" y="-1"/>
            <a:ext cx="59608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8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A2A2-2DA9-D4DA-3F73-AA79C53199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60" y="1367316"/>
            <a:ext cx="66744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82F4401B-AA5E-21DD-C95D-32AAA6E9655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A838782A-D5E3-6EEA-C85E-DD2FD13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678639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Google Shape;64;p11">
            <a:extLst>
              <a:ext uri="{FF2B5EF4-FFF2-40B4-BE49-F238E27FC236}">
                <a16:creationId xmlns:a16="http://schemas.microsoft.com/office/drawing/2014/main" id="{E48566D6-72D6-F67A-E891-489562BC6078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370EBB-ECC2-120F-D758-05A293B20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534" r="33769" b="10534"/>
          <a:stretch/>
        </p:blipFill>
        <p:spPr>
          <a:xfrm>
            <a:off x="6232734" y="-1"/>
            <a:ext cx="59608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720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52780-B671-B8EB-91B9-EC56A750540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60" y="1367316"/>
            <a:ext cx="72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D81A1F37-9872-4F75-3646-61D662B5244E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610159-DF00-4509-D272-54F161099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94" t="27321" r="61073" b="27321"/>
          <a:stretch/>
        </p:blipFill>
        <p:spPr>
          <a:xfrm>
            <a:off x="7818633" y="0"/>
            <a:ext cx="4374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720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52780-B671-B8EB-91B9-EC56A750540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60" y="1367316"/>
            <a:ext cx="72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D81A1F37-9872-4F75-3646-61D662B5244E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E16A20-BF4E-FE26-CCB7-528A8FFB1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94" t="27321" r="61073" b="27321"/>
          <a:stretch/>
        </p:blipFill>
        <p:spPr>
          <a:xfrm>
            <a:off x="7818633" y="0"/>
            <a:ext cx="4374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0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720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52780-B671-B8EB-91B9-EC56A750540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60" y="1367316"/>
            <a:ext cx="72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D81A1F37-9872-4F75-3646-61D662B5244E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D7B9CE-9B35-BE0B-7EE3-E7317B5E2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94" t="27321" r="61073" b="27321"/>
          <a:stretch/>
        </p:blipFill>
        <p:spPr>
          <a:xfrm>
            <a:off x="7818633" y="0"/>
            <a:ext cx="4374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1_09A3/Content-2x column_L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4"/>
            <a:ext cx="7200000" cy="766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52780-B671-B8EB-91B9-EC56A750540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59" y="1367316"/>
            <a:ext cx="72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D81A1F37-9872-4F75-3646-61D662B5244E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E3824BB-E623-CFAA-B24C-5E80A4723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94" t="27321" r="61073" b="27321"/>
          <a:stretch/>
        </p:blipFill>
        <p:spPr>
          <a:xfrm>
            <a:off x="7818633" y="0"/>
            <a:ext cx="4374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Image -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458EC1-B089-7EE2-1B2A-C48C874A52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6182" y="-734220"/>
            <a:ext cx="6289152" cy="8326440"/>
          </a:xfrm>
          <a:custGeom>
            <a:avLst/>
            <a:gdLst>
              <a:gd name="connsiteX0" fmla="*/ 1061030 w 1685421"/>
              <a:gd name="connsiteY0" fmla="*/ 0 h 2231681"/>
              <a:gd name="connsiteX1" fmla="*/ 1685421 w 1685421"/>
              <a:gd name="connsiteY1" fmla="*/ 284989 h 2231681"/>
              <a:gd name="connsiteX2" fmla="*/ 1681055 w 1685421"/>
              <a:gd name="connsiteY2" fmla="*/ 306911 h 2231681"/>
              <a:gd name="connsiteX3" fmla="*/ 1602460 w 1685421"/>
              <a:gd name="connsiteY3" fmla="*/ 1122417 h 2231681"/>
              <a:gd name="connsiteX4" fmla="*/ 1676689 w 1685421"/>
              <a:gd name="connsiteY4" fmla="*/ 1924770 h 2231681"/>
              <a:gd name="connsiteX5" fmla="*/ 1685421 w 1685421"/>
              <a:gd name="connsiteY5" fmla="*/ 1946693 h 2231681"/>
              <a:gd name="connsiteX6" fmla="*/ 1056663 w 1685421"/>
              <a:gd name="connsiteY6" fmla="*/ 2231681 h 2231681"/>
              <a:gd name="connsiteX7" fmla="*/ 1047931 w 1685421"/>
              <a:gd name="connsiteY7" fmla="*/ 2196606 h 2231681"/>
              <a:gd name="connsiteX8" fmla="*/ 912573 w 1685421"/>
              <a:gd name="connsiteY8" fmla="*/ 1122417 h 2231681"/>
              <a:gd name="connsiteX9" fmla="*/ 1052297 w 1685421"/>
              <a:gd name="connsiteY9" fmla="*/ 35076 h 2231681"/>
              <a:gd name="connsiteX10" fmla="*/ 144090 w 1685421"/>
              <a:gd name="connsiteY10" fmla="*/ 0 h 2231681"/>
              <a:gd name="connsiteX11" fmla="*/ 768482 w 1685421"/>
              <a:gd name="connsiteY11" fmla="*/ 284989 h 2231681"/>
              <a:gd name="connsiteX12" fmla="*/ 768482 w 1685421"/>
              <a:gd name="connsiteY12" fmla="*/ 306911 h 2231681"/>
              <a:gd name="connsiteX13" fmla="*/ 689887 w 1685421"/>
              <a:gd name="connsiteY13" fmla="*/ 1122417 h 2231681"/>
              <a:gd name="connsiteX14" fmla="*/ 764116 w 1685421"/>
              <a:gd name="connsiteY14" fmla="*/ 1924770 h 2231681"/>
              <a:gd name="connsiteX15" fmla="*/ 772848 w 1685421"/>
              <a:gd name="connsiteY15" fmla="*/ 1946693 h 2231681"/>
              <a:gd name="connsiteX16" fmla="*/ 144090 w 1685421"/>
              <a:gd name="connsiteY16" fmla="*/ 2231681 h 2231681"/>
              <a:gd name="connsiteX17" fmla="*/ 135358 w 1685421"/>
              <a:gd name="connsiteY17" fmla="*/ 2196606 h 2231681"/>
              <a:gd name="connsiteX18" fmla="*/ 0 w 1685421"/>
              <a:gd name="connsiteY18" fmla="*/ 1122417 h 2231681"/>
              <a:gd name="connsiteX19" fmla="*/ 135358 w 1685421"/>
              <a:gd name="connsiteY19" fmla="*/ 35076 h 223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85421" h="2231681">
                <a:moveTo>
                  <a:pt x="1061030" y="0"/>
                </a:moveTo>
                <a:lnTo>
                  <a:pt x="1685421" y="284989"/>
                </a:lnTo>
                <a:lnTo>
                  <a:pt x="1681055" y="306911"/>
                </a:lnTo>
                <a:cubicBezTo>
                  <a:pt x="1663589" y="438444"/>
                  <a:pt x="1602460" y="876888"/>
                  <a:pt x="1602460" y="1122417"/>
                </a:cubicBezTo>
                <a:cubicBezTo>
                  <a:pt x="1602460" y="1381099"/>
                  <a:pt x="1624292" y="1652935"/>
                  <a:pt x="1676689" y="1924770"/>
                </a:cubicBezTo>
                <a:lnTo>
                  <a:pt x="1685421" y="1946693"/>
                </a:lnTo>
                <a:lnTo>
                  <a:pt x="1056663" y="2231681"/>
                </a:lnTo>
                <a:lnTo>
                  <a:pt x="1047931" y="2196606"/>
                </a:lnTo>
                <a:cubicBezTo>
                  <a:pt x="956237" y="1832697"/>
                  <a:pt x="912573" y="1473173"/>
                  <a:pt x="912573" y="1122417"/>
                </a:cubicBezTo>
                <a:cubicBezTo>
                  <a:pt x="912573" y="767277"/>
                  <a:pt x="960603" y="403369"/>
                  <a:pt x="1052297" y="35076"/>
                </a:cubicBezTo>
                <a:close/>
                <a:moveTo>
                  <a:pt x="144090" y="0"/>
                </a:moveTo>
                <a:lnTo>
                  <a:pt x="768482" y="284989"/>
                </a:lnTo>
                <a:lnTo>
                  <a:pt x="768482" y="306911"/>
                </a:lnTo>
                <a:cubicBezTo>
                  <a:pt x="751016" y="438444"/>
                  <a:pt x="689887" y="876888"/>
                  <a:pt x="689887" y="1122417"/>
                </a:cubicBezTo>
                <a:cubicBezTo>
                  <a:pt x="689887" y="1381099"/>
                  <a:pt x="711719" y="1652935"/>
                  <a:pt x="764116" y="1924770"/>
                </a:cubicBezTo>
                <a:lnTo>
                  <a:pt x="772848" y="1946693"/>
                </a:lnTo>
                <a:lnTo>
                  <a:pt x="144090" y="2231681"/>
                </a:lnTo>
                <a:lnTo>
                  <a:pt x="135358" y="2196606"/>
                </a:lnTo>
                <a:cubicBezTo>
                  <a:pt x="43664" y="1832697"/>
                  <a:pt x="0" y="1473173"/>
                  <a:pt x="0" y="1122417"/>
                </a:cubicBezTo>
                <a:cubicBezTo>
                  <a:pt x="0" y="771662"/>
                  <a:pt x="43664" y="403369"/>
                  <a:pt x="135358" y="3507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A2A2-2DA9-D4DA-3F73-AA79C53199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60" y="1367316"/>
            <a:ext cx="612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64;p11">
            <a:extLst>
              <a:ext uri="{FF2B5EF4-FFF2-40B4-BE49-F238E27FC236}">
                <a16:creationId xmlns:a16="http://schemas.microsoft.com/office/drawing/2014/main" id="{82F4401B-AA5E-21DD-C95D-32AAA6E9655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A838782A-D5E3-6EEA-C85E-DD2FD13C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612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28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Image -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720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561F494-500C-8F89-843D-6B5B49A2ED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44151" y="0"/>
            <a:ext cx="3592178" cy="6858000"/>
          </a:xfrm>
          <a:custGeom>
            <a:avLst/>
            <a:gdLst>
              <a:gd name="connsiteX0" fmla="*/ 151236 w 1767819"/>
              <a:gd name="connsiteY0" fmla="*/ 0 h 3375468"/>
              <a:gd name="connsiteX1" fmla="*/ 1767819 w 1767819"/>
              <a:gd name="connsiteY1" fmla="*/ 0 h 3375468"/>
              <a:gd name="connsiteX2" fmla="*/ 1748652 w 1767819"/>
              <a:gd name="connsiteY2" fmla="*/ 145835 h 3375468"/>
              <a:gd name="connsiteX3" fmla="*/ 1611002 w 1767819"/>
              <a:gd name="connsiteY3" fmla="*/ 1703673 h 3375468"/>
              <a:gd name="connsiteX4" fmla="*/ 1705637 w 1767819"/>
              <a:gd name="connsiteY4" fmla="*/ 3101696 h 3375468"/>
              <a:gd name="connsiteX5" fmla="*/ 1750940 w 1767819"/>
              <a:gd name="connsiteY5" fmla="*/ 3375468 h 3375468"/>
              <a:gd name="connsiteX6" fmla="*/ 141697 w 1767819"/>
              <a:gd name="connsiteY6" fmla="*/ 3375468 h 3375468"/>
              <a:gd name="connsiteX7" fmla="*/ 121977 w 1767819"/>
              <a:gd name="connsiteY7" fmla="*/ 3260932 h 3375468"/>
              <a:gd name="connsiteX8" fmla="*/ 0 w 1767819"/>
              <a:gd name="connsiteY8" fmla="*/ 1703673 h 3375468"/>
              <a:gd name="connsiteX9" fmla="*/ 128946 w 1767819"/>
              <a:gd name="connsiteY9" fmla="*/ 127218 h 33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7819" h="3375468">
                <a:moveTo>
                  <a:pt x="151236" y="0"/>
                </a:moveTo>
                <a:lnTo>
                  <a:pt x="1767819" y="0"/>
                </a:lnTo>
                <a:lnTo>
                  <a:pt x="1748652" y="145835"/>
                </a:lnTo>
                <a:cubicBezTo>
                  <a:pt x="1691297" y="590246"/>
                  <a:pt x="1611002" y="1273659"/>
                  <a:pt x="1611002" y="1703673"/>
                </a:cubicBezTo>
                <a:cubicBezTo>
                  <a:pt x="1611002" y="2156722"/>
                  <a:pt x="1639679" y="2627050"/>
                  <a:pt x="1705637" y="3101696"/>
                </a:cubicBezTo>
                <a:lnTo>
                  <a:pt x="1750940" y="3375468"/>
                </a:lnTo>
                <a:lnTo>
                  <a:pt x="141697" y="3375468"/>
                </a:lnTo>
                <a:lnTo>
                  <a:pt x="121977" y="3260932"/>
                </a:lnTo>
                <a:cubicBezTo>
                  <a:pt x="39830" y="2735514"/>
                  <a:pt x="0" y="2215594"/>
                  <a:pt x="0" y="1703673"/>
                </a:cubicBezTo>
                <a:cubicBezTo>
                  <a:pt x="0" y="1185353"/>
                  <a:pt x="43812" y="659035"/>
                  <a:pt x="128946" y="12721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52780-B671-B8EB-91B9-EC56A750540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60" y="1367316"/>
            <a:ext cx="72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D81A1F37-9872-4F75-3646-61D662B5244E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056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Image - 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14D8301-8B1A-E288-9742-B1604681A5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794" y="-1"/>
            <a:ext cx="6093351" cy="6854159"/>
          </a:xfrm>
          <a:custGeom>
            <a:avLst/>
            <a:gdLst>
              <a:gd name="connsiteX0" fmla="*/ 63373 w 2208182"/>
              <a:gd name="connsiteY0" fmla="*/ 0 h 2484216"/>
              <a:gd name="connsiteX1" fmla="*/ 2208182 w 2208182"/>
              <a:gd name="connsiteY1" fmla="*/ 0 h 2484216"/>
              <a:gd name="connsiteX2" fmla="*/ 2208182 w 2208182"/>
              <a:gd name="connsiteY2" fmla="*/ 2484216 h 2484216"/>
              <a:gd name="connsiteX3" fmla="*/ 56279 w 2208182"/>
              <a:gd name="connsiteY3" fmla="*/ 2484216 h 2484216"/>
              <a:gd name="connsiteX4" fmla="*/ 41812 w 2208182"/>
              <a:gd name="connsiteY4" fmla="*/ 2335783 h 2484216"/>
              <a:gd name="connsiteX5" fmla="*/ 0 w 2208182"/>
              <a:gd name="connsiteY5" fmla="*/ 1264188 h 2484216"/>
              <a:gd name="connsiteX6" fmla="*/ 45087 w 2208182"/>
              <a:gd name="connsiteY6" fmla="*/ 179298 h 24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182" h="2484216">
                <a:moveTo>
                  <a:pt x="63373" y="0"/>
                </a:moveTo>
                <a:lnTo>
                  <a:pt x="2208182" y="0"/>
                </a:lnTo>
                <a:lnTo>
                  <a:pt x="2208182" y="2484216"/>
                </a:lnTo>
                <a:lnTo>
                  <a:pt x="56279" y="2484216"/>
                </a:lnTo>
                <a:lnTo>
                  <a:pt x="41812" y="2335783"/>
                </a:lnTo>
                <a:cubicBezTo>
                  <a:pt x="13794" y="1976103"/>
                  <a:pt x="0" y="1618761"/>
                  <a:pt x="0" y="1264188"/>
                </a:cubicBezTo>
                <a:cubicBezTo>
                  <a:pt x="0" y="905184"/>
                  <a:pt x="15173" y="543409"/>
                  <a:pt x="45087" y="17929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0" y="366185"/>
            <a:ext cx="54000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65F3E7-DB41-4599-78D8-9897EDE4AE0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260" y="1367316"/>
            <a:ext cx="54000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Google Shape;64;p11">
            <a:extLst>
              <a:ext uri="{FF2B5EF4-FFF2-40B4-BE49-F238E27FC236}">
                <a16:creationId xmlns:a16="http://schemas.microsoft.com/office/drawing/2014/main" id="{981C685B-967C-0C8E-296E-DA7F7D230872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96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Image - 4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4EA7-5CDB-7A43-0EE7-FE760EE3FB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9153" y="1365251"/>
            <a:ext cx="5904436" cy="4648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33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35B99-6999-ABDB-9513-A7E40130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78B49010-3770-D55F-DB35-A20E3B303E11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F2354211-055E-1816-E23D-97650BD1ED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61" y="1371600"/>
            <a:ext cx="5447176" cy="464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6C9D6E-2410-BA03-DB83-4B08ECE13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Blue Triflex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2C417E1-8706-6A4D-25D8-2A1FADAA2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78" t="29778" r="20119"/>
          <a:stretch/>
        </p:blipFill>
        <p:spPr>
          <a:xfrm>
            <a:off x="5265126" y="0"/>
            <a:ext cx="6928462" cy="6643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7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Column with Image - 5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4EA7-5CDB-7A43-0EE7-FE760EE3FB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365251"/>
            <a:ext cx="5898512" cy="4648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33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E665-59F8-0275-7353-8C6CFCF6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8F443012-C1E5-82F1-3288-03D06C80CAAA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A3E24E72-694F-BF25-AF93-4D0ACBEBE80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5077" y="1371600"/>
            <a:ext cx="5447176" cy="464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B737470-4A20-9373-8841-027E78939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7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2x Column with Image -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4317A7-A004-15DD-0BA0-AE8AF4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9" y="366185"/>
            <a:ext cx="7433594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561F494-500C-8F89-843D-6B5B49A2ED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44151" y="0"/>
            <a:ext cx="3592178" cy="6858000"/>
          </a:xfrm>
          <a:custGeom>
            <a:avLst/>
            <a:gdLst>
              <a:gd name="connsiteX0" fmla="*/ 151236 w 1767819"/>
              <a:gd name="connsiteY0" fmla="*/ 0 h 3375468"/>
              <a:gd name="connsiteX1" fmla="*/ 1767819 w 1767819"/>
              <a:gd name="connsiteY1" fmla="*/ 0 h 3375468"/>
              <a:gd name="connsiteX2" fmla="*/ 1748652 w 1767819"/>
              <a:gd name="connsiteY2" fmla="*/ 145835 h 3375468"/>
              <a:gd name="connsiteX3" fmla="*/ 1611002 w 1767819"/>
              <a:gd name="connsiteY3" fmla="*/ 1703673 h 3375468"/>
              <a:gd name="connsiteX4" fmla="*/ 1705637 w 1767819"/>
              <a:gd name="connsiteY4" fmla="*/ 3101696 h 3375468"/>
              <a:gd name="connsiteX5" fmla="*/ 1750940 w 1767819"/>
              <a:gd name="connsiteY5" fmla="*/ 3375468 h 3375468"/>
              <a:gd name="connsiteX6" fmla="*/ 141697 w 1767819"/>
              <a:gd name="connsiteY6" fmla="*/ 3375468 h 3375468"/>
              <a:gd name="connsiteX7" fmla="*/ 121977 w 1767819"/>
              <a:gd name="connsiteY7" fmla="*/ 3260932 h 3375468"/>
              <a:gd name="connsiteX8" fmla="*/ 0 w 1767819"/>
              <a:gd name="connsiteY8" fmla="*/ 1703673 h 3375468"/>
              <a:gd name="connsiteX9" fmla="*/ 128946 w 1767819"/>
              <a:gd name="connsiteY9" fmla="*/ 127218 h 33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7819" h="3375468">
                <a:moveTo>
                  <a:pt x="151236" y="0"/>
                </a:moveTo>
                <a:lnTo>
                  <a:pt x="1767819" y="0"/>
                </a:lnTo>
                <a:lnTo>
                  <a:pt x="1748652" y="145835"/>
                </a:lnTo>
                <a:cubicBezTo>
                  <a:pt x="1691297" y="590246"/>
                  <a:pt x="1611002" y="1273659"/>
                  <a:pt x="1611002" y="1703673"/>
                </a:cubicBezTo>
                <a:cubicBezTo>
                  <a:pt x="1611002" y="2156722"/>
                  <a:pt x="1639679" y="2627050"/>
                  <a:pt x="1705637" y="3101696"/>
                </a:cubicBezTo>
                <a:lnTo>
                  <a:pt x="1750940" y="3375468"/>
                </a:lnTo>
                <a:lnTo>
                  <a:pt x="141697" y="3375468"/>
                </a:lnTo>
                <a:lnTo>
                  <a:pt x="121977" y="3260932"/>
                </a:lnTo>
                <a:cubicBezTo>
                  <a:pt x="39830" y="2735514"/>
                  <a:pt x="0" y="2215594"/>
                  <a:pt x="0" y="1703673"/>
                </a:cubicBezTo>
                <a:cubicBezTo>
                  <a:pt x="0" y="1185353"/>
                  <a:pt x="43812" y="659035"/>
                  <a:pt x="128946" y="12721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Google Shape;64;p11">
            <a:extLst>
              <a:ext uri="{FF2B5EF4-FFF2-40B4-BE49-F238E27FC236}">
                <a16:creationId xmlns:a16="http://schemas.microsoft.com/office/drawing/2014/main" id="{02A48F70-EF52-9C83-C698-B2670837D032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BDEB6-A53C-AA74-E1ED-203C2CD1779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59" y="1367316"/>
            <a:ext cx="35856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D96794-16F9-E643-8DFF-9352498CE82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02736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2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2x Column with Image - 2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4EA7-5CDB-7A43-0EE7-FE760EE3FB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9878" y="1365251"/>
            <a:ext cx="4043712" cy="4648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33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519C00-18C7-B559-C42F-5E473408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12D74C26-DAA7-813D-429B-6B61F4E5DCB4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8D5575-22D6-FD19-FD57-260E9F7C2A5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59" y="1367316"/>
            <a:ext cx="3585600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73CC96-6E0B-9747-95F0-834DCE9DFB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02736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344495-1FBE-97C1-8860-8769E1A02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1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A3/Content-2x column_Light" preserve="1" userDrawn="1">
  <p:cSld name="Content - 2x Column with Image - 3 - no Trifle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4EA7-5CDB-7A43-0EE7-FE760EE3FB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33" y="1365251"/>
            <a:ext cx="4037325" cy="4648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33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9A692-D76F-A1FE-3A1E-F0E59697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oogle Shape;64;p11">
            <a:extLst>
              <a:ext uri="{FF2B5EF4-FFF2-40B4-BE49-F238E27FC236}">
                <a16:creationId xmlns:a16="http://schemas.microsoft.com/office/drawing/2014/main" id="{B75E0382-EB74-0E1D-5465-C7AB141634D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49E555-6A09-01B9-DDE1-0816CC5CC07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02736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98B0E-F07C-CDB7-04A6-726A061C7A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49877" y="1367316"/>
            <a:ext cx="3588117" cy="464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2FFF9A-A83D-C863-689A-0D8B792CB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8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cons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43485F0-6CA5-C95E-584E-BB48F5BED25E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10800" y="1414004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3181234-F55A-328D-5373-093E1474EBC7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6310800" y="4680000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EBC66DE-7078-4608-46C8-E4CB6FD3FA7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5594" y="1414003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449E2D6-C55B-FA25-1105-3D26481E2CB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55594" y="4680000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0643F95-EAC8-A1F7-C918-287435FF06C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468800" y="1414003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EE4DA760-71D8-3FB8-B9A0-C1996E5EB5A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468800" y="4680000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5FC0E2-B6FD-1AC4-D685-7780E7CA331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7304400" y="1414003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106C889-94EA-FBCB-09D7-8A19E6462B9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04400" y="4680000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oogle Shape;64;p11">
            <a:extLst>
              <a:ext uri="{FF2B5EF4-FFF2-40B4-BE49-F238E27FC236}">
                <a16:creationId xmlns:a16="http://schemas.microsoft.com/office/drawing/2014/main" id="{4ADEB9B5-B556-F889-014A-99F5DA3541CA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13E06D-37B3-412A-9832-53531393EF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455594" y="3047002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FBD30C48-EFA1-E710-5331-98219506D24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467175" y="3047002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C4EAA224-6E0D-429E-9E68-9C46A89349C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7304400" y="3047002"/>
            <a:ext cx="4435200" cy="127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5459D76-74E5-F84F-FF5D-1D3DE0ACA7A1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6310800" y="3047002"/>
            <a:ext cx="795703" cy="7956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66F217-7C57-0C4B-4493-713C7908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2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cons and subtitle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43485F0-6CA5-C95E-584E-BB48F5BED25E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10800" y="2840400"/>
            <a:ext cx="792000" cy="791897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3E7E933-2F4B-4AFE-628B-0735BA59C8FC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310464" y="3999497"/>
            <a:ext cx="792103" cy="792000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3181234-F55A-328D-5373-093E1474EBC7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6310800" y="5162405"/>
            <a:ext cx="792000" cy="791897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EBC66DE-7078-4608-46C8-E4CB6FD3FA7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60" y="2840400"/>
            <a:ext cx="792000" cy="791897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3E61EF-B1E2-3ABF-53FB-9815D4A7DCDD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57260" y="3999600"/>
            <a:ext cx="792000" cy="791897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449E2D6-C55B-FA25-1105-3D26481E2CB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57260" y="5162400"/>
            <a:ext cx="792000" cy="791897"/>
          </a:xfrm>
        </p:spPr>
        <p:txBody>
          <a:bodyPr lIns="0" tIns="288000" rIns="0" bIns="72000" anchor="b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1DF95A-81E1-05DF-7BAD-083A405E6D5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468800" y="2840400"/>
            <a:ext cx="4435200" cy="795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CE7D1B83-2C70-F75E-DD3C-BE363D4712F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467987" y="3999600"/>
            <a:ext cx="4435200" cy="792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F458CA5-16E2-31F1-2407-C0D5C5FED56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467987" y="5162405"/>
            <a:ext cx="4435200" cy="792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9F0FF406-0CA2-B5CE-3CD7-7370265DA0E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7304400" y="2840298"/>
            <a:ext cx="4435200" cy="792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4E125718-2266-A271-DF77-2AFD4E2228E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04400" y="3999600"/>
            <a:ext cx="4435200" cy="792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8F3B66F-671B-38A5-87E4-9FE4CFBC23B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7304459" y="5162405"/>
            <a:ext cx="4435200" cy="792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ED009255-4DA4-70ED-9A9F-24E19BEFCDA5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88C71CB-1577-41BA-1AD0-FBD536B11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59" y="1365250"/>
            <a:ext cx="11282400" cy="1116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93E8F1-E0E7-6367-28C9-B47CA37CA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2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Box Stats - Purple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25FCA044-B210-5032-DC21-18A371418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60" y="1365251"/>
            <a:ext cx="11281469" cy="9498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A25E5-D9AB-F4FA-7324-F3350AC904E2}"/>
              </a:ext>
            </a:extLst>
          </p:cNvPr>
          <p:cNvSpPr/>
          <p:nvPr userDrawn="1"/>
        </p:nvSpPr>
        <p:spPr>
          <a:xfrm>
            <a:off x="4267661" y="2608027"/>
            <a:ext cx="3658267" cy="3343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F2E0C-ADBF-5BE0-29F2-182C871EB312}"/>
              </a:ext>
            </a:extLst>
          </p:cNvPr>
          <p:cNvSpPr/>
          <p:nvPr userDrawn="1"/>
        </p:nvSpPr>
        <p:spPr>
          <a:xfrm>
            <a:off x="8079262" y="2608027"/>
            <a:ext cx="3658267" cy="3343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E0EAE5-C156-C6E5-2ACF-0D90D0B9D1EA}"/>
              </a:ext>
            </a:extLst>
          </p:cNvPr>
          <p:cNvSpPr/>
          <p:nvPr userDrawn="1"/>
        </p:nvSpPr>
        <p:spPr>
          <a:xfrm>
            <a:off x="456060" y="2608027"/>
            <a:ext cx="3658267" cy="3343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4AA6A78-83E8-CD12-609F-5968365D9959}"/>
              </a:ext>
            </a:extLst>
          </p:cNvPr>
          <p:cNvSpPr>
            <a:spLocks noGrp="1"/>
          </p:cNvSpPr>
          <p:nvPr userDrawn="1">
            <p:ph type="body" sz="quarter" idx="65"/>
          </p:nvPr>
        </p:nvSpPr>
        <p:spPr>
          <a:xfrm>
            <a:off x="625593" y="2888457"/>
            <a:ext cx="3319200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B80CDBC-DCA3-F238-C743-A5FE64851EF9}"/>
              </a:ext>
            </a:extLst>
          </p:cNvPr>
          <p:cNvSpPr>
            <a:spLocks noGrp="1"/>
          </p:cNvSpPr>
          <p:nvPr userDrawn="1">
            <p:ph type="body" sz="quarter" idx="66"/>
          </p:nvPr>
        </p:nvSpPr>
        <p:spPr>
          <a:xfrm>
            <a:off x="4438591" y="2888457"/>
            <a:ext cx="3316407" cy="10800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E81CFD2-2A25-1E05-02F3-1612D8E8B3B7}"/>
              </a:ext>
            </a:extLst>
          </p:cNvPr>
          <p:cNvSpPr>
            <a:spLocks noGrp="1"/>
          </p:cNvSpPr>
          <p:nvPr userDrawn="1">
            <p:ph type="body" sz="quarter" idx="67"/>
          </p:nvPr>
        </p:nvSpPr>
        <p:spPr>
          <a:xfrm>
            <a:off x="8250192" y="2888457"/>
            <a:ext cx="3316407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8E7FB74-5332-0600-ED2F-3473ED81575F}"/>
              </a:ext>
            </a:extLst>
          </p:cNvPr>
          <p:cNvSpPr>
            <a:spLocks noGrp="1"/>
          </p:cNvSpPr>
          <p:nvPr userDrawn="1">
            <p:ph type="body" sz="quarter" idx="68"/>
          </p:nvPr>
        </p:nvSpPr>
        <p:spPr>
          <a:xfrm>
            <a:off x="626990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0331F11-F9B1-6447-CF92-031B7DB2C2F6}"/>
              </a:ext>
            </a:extLst>
          </p:cNvPr>
          <p:cNvSpPr>
            <a:spLocks noGrp="1"/>
          </p:cNvSpPr>
          <p:nvPr userDrawn="1">
            <p:ph type="body" sz="quarter" idx="69"/>
          </p:nvPr>
        </p:nvSpPr>
        <p:spPr>
          <a:xfrm>
            <a:off x="4438591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CD7D95F7-34FF-1F63-D432-90A0D60A2185}"/>
              </a:ext>
            </a:extLst>
          </p:cNvPr>
          <p:cNvSpPr>
            <a:spLocks noGrp="1"/>
          </p:cNvSpPr>
          <p:nvPr userDrawn="1">
            <p:ph type="body" sz="quarter" idx="70"/>
          </p:nvPr>
        </p:nvSpPr>
        <p:spPr>
          <a:xfrm>
            <a:off x="8250192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0DB6AA25-F5CD-69F7-BDFF-7DE5779EDF6C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5DCAAC-3951-854E-7C21-691A535A7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6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Box Stats - Purple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A25E5-D9AB-F4FA-7324-F3350AC904E2}"/>
              </a:ext>
            </a:extLst>
          </p:cNvPr>
          <p:cNvSpPr/>
          <p:nvPr userDrawn="1"/>
        </p:nvSpPr>
        <p:spPr>
          <a:xfrm>
            <a:off x="4267661" y="2608027"/>
            <a:ext cx="3658267" cy="334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F2E0C-ADBF-5BE0-29F2-182C871EB312}"/>
              </a:ext>
            </a:extLst>
          </p:cNvPr>
          <p:cNvSpPr/>
          <p:nvPr userDrawn="1"/>
        </p:nvSpPr>
        <p:spPr>
          <a:xfrm>
            <a:off x="8079262" y="2608027"/>
            <a:ext cx="3658267" cy="334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E0EAE5-C156-C6E5-2ACF-0D90D0B9D1EA}"/>
              </a:ext>
            </a:extLst>
          </p:cNvPr>
          <p:cNvSpPr/>
          <p:nvPr userDrawn="1"/>
        </p:nvSpPr>
        <p:spPr>
          <a:xfrm>
            <a:off x="456060" y="2608027"/>
            <a:ext cx="3658267" cy="334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4AA6A78-83E8-CD12-609F-5968365D9959}"/>
              </a:ext>
            </a:extLst>
          </p:cNvPr>
          <p:cNvSpPr>
            <a:spLocks noGrp="1"/>
          </p:cNvSpPr>
          <p:nvPr userDrawn="1">
            <p:ph type="body" sz="quarter" idx="65"/>
          </p:nvPr>
        </p:nvSpPr>
        <p:spPr>
          <a:xfrm>
            <a:off x="625593" y="2888457"/>
            <a:ext cx="3319200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B80CDBC-DCA3-F238-C743-A5FE64851EF9}"/>
              </a:ext>
            </a:extLst>
          </p:cNvPr>
          <p:cNvSpPr>
            <a:spLocks noGrp="1"/>
          </p:cNvSpPr>
          <p:nvPr userDrawn="1">
            <p:ph type="body" sz="quarter" idx="66"/>
          </p:nvPr>
        </p:nvSpPr>
        <p:spPr>
          <a:xfrm>
            <a:off x="4438591" y="2888457"/>
            <a:ext cx="3316407" cy="10800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E81CFD2-2A25-1E05-02F3-1612D8E8B3B7}"/>
              </a:ext>
            </a:extLst>
          </p:cNvPr>
          <p:cNvSpPr>
            <a:spLocks noGrp="1"/>
          </p:cNvSpPr>
          <p:nvPr userDrawn="1">
            <p:ph type="body" sz="quarter" idx="67"/>
          </p:nvPr>
        </p:nvSpPr>
        <p:spPr>
          <a:xfrm>
            <a:off x="8250192" y="2888457"/>
            <a:ext cx="3316407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8E7FB74-5332-0600-ED2F-3473ED81575F}"/>
              </a:ext>
            </a:extLst>
          </p:cNvPr>
          <p:cNvSpPr>
            <a:spLocks noGrp="1"/>
          </p:cNvSpPr>
          <p:nvPr userDrawn="1">
            <p:ph type="body" sz="quarter" idx="68"/>
          </p:nvPr>
        </p:nvSpPr>
        <p:spPr>
          <a:xfrm>
            <a:off x="626990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0331F11-F9B1-6447-CF92-031B7DB2C2F6}"/>
              </a:ext>
            </a:extLst>
          </p:cNvPr>
          <p:cNvSpPr>
            <a:spLocks noGrp="1"/>
          </p:cNvSpPr>
          <p:nvPr userDrawn="1">
            <p:ph type="body" sz="quarter" idx="69"/>
          </p:nvPr>
        </p:nvSpPr>
        <p:spPr>
          <a:xfrm>
            <a:off x="4438591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CD7D95F7-34FF-1F63-D432-90A0D60A2185}"/>
              </a:ext>
            </a:extLst>
          </p:cNvPr>
          <p:cNvSpPr>
            <a:spLocks noGrp="1"/>
          </p:cNvSpPr>
          <p:nvPr userDrawn="1">
            <p:ph type="body" sz="quarter" idx="70"/>
          </p:nvPr>
        </p:nvSpPr>
        <p:spPr>
          <a:xfrm>
            <a:off x="8250192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0DB6AA25-F5CD-69F7-BDFF-7DE5779EDF6C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52664FA-4DE9-8D35-4AF7-75FF5BE17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60" y="1365251"/>
            <a:ext cx="11281469" cy="9498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A43BAC-4589-F0A2-9931-548F232C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Box Stats - Purple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A25E5-D9AB-F4FA-7324-F3350AC904E2}"/>
              </a:ext>
            </a:extLst>
          </p:cNvPr>
          <p:cNvSpPr/>
          <p:nvPr userDrawn="1"/>
        </p:nvSpPr>
        <p:spPr>
          <a:xfrm>
            <a:off x="4267661" y="2608027"/>
            <a:ext cx="3658267" cy="334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F2E0C-ADBF-5BE0-29F2-182C871EB312}"/>
              </a:ext>
            </a:extLst>
          </p:cNvPr>
          <p:cNvSpPr/>
          <p:nvPr userDrawn="1"/>
        </p:nvSpPr>
        <p:spPr>
          <a:xfrm>
            <a:off x="8079262" y="2608027"/>
            <a:ext cx="3658267" cy="334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E0EAE5-C156-C6E5-2ACF-0D90D0B9D1EA}"/>
              </a:ext>
            </a:extLst>
          </p:cNvPr>
          <p:cNvSpPr/>
          <p:nvPr userDrawn="1"/>
        </p:nvSpPr>
        <p:spPr>
          <a:xfrm>
            <a:off x="456060" y="2608027"/>
            <a:ext cx="3658267" cy="334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4AA6A78-83E8-CD12-609F-5968365D9959}"/>
              </a:ext>
            </a:extLst>
          </p:cNvPr>
          <p:cNvSpPr>
            <a:spLocks noGrp="1"/>
          </p:cNvSpPr>
          <p:nvPr userDrawn="1">
            <p:ph type="body" sz="quarter" idx="65"/>
          </p:nvPr>
        </p:nvSpPr>
        <p:spPr>
          <a:xfrm>
            <a:off x="625593" y="2888457"/>
            <a:ext cx="3319200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B80CDBC-DCA3-F238-C743-A5FE64851EF9}"/>
              </a:ext>
            </a:extLst>
          </p:cNvPr>
          <p:cNvSpPr>
            <a:spLocks noGrp="1"/>
          </p:cNvSpPr>
          <p:nvPr userDrawn="1">
            <p:ph type="body" sz="quarter" idx="66"/>
          </p:nvPr>
        </p:nvSpPr>
        <p:spPr>
          <a:xfrm>
            <a:off x="4438591" y="2888457"/>
            <a:ext cx="3316407" cy="10800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E81CFD2-2A25-1E05-02F3-1612D8E8B3B7}"/>
              </a:ext>
            </a:extLst>
          </p:cNvPr>
          <p:cNvSpPr>
            <a:spLocks noGrp="1"/>
          </p:cNvSpPr>
          <p:nvPr userDrawn="1">
            <p:ph type="body" sz="quarter" idx="67"/>
          </p:nvPr>
        </p:nvSpPr>
        <p:spPr>
          <a:xfrm>
            <a:off x="8250192" y="2888457"/>
            <a:ext cx="3316407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tx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8E7FB74-5332-0600-ED2F-3473ED81575F}"/>
              </a:ext>
            </a:extLst>
          </p:cNvPr>
          <p:cNvSpPr>
            <a:spLocks noGrp="1"/>
          </p:cNvSpPr>
          <p:nvPr userDrawn="1">
            <p:ph type="body" sz="quarter" idx="68"/>
          </p:nvPr>
        </p:nvSpPr>
        <p:spPr>
          <a:xfrm>
            <a:off x="626990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0331F11-F9B1-6447-CF92-031B7DB2C2F6}"/>
              </a:ext>
            </a:extLst>
          </p:cNvPr>
          <p:cNvSpPr>
            <a:spLocks noGrp="1"/>
          </p:cNvSpPr>
          <p:nvPr userDrawn="1">
            <p:ph type="body" sz="quarter" idx="69"/>
          </p:nvPr>
        </p:nvSpPr>
        <p:spPr>
          <a:xfrm>
            <a:off x="4438591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CD7D95F7-34FF-1F63-D432-90A0D60A2185}"/>
              </a:ext>
            </a:extLst>
          </p:cNvPr>
          <p:cNvSpPr>
            <a:spLocks noGrp="1"/>
          </p:cNvSpPr>
          <p:nvPr userDrawn="1">
            <p:ph type="body" sz="quarter" idx="70"/>
          </p:nvPr>
        </p:nvSpPr>
        <p:spPr>
          <a:xfrm>
            <a:off x="8250192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0DB6AA25-F5CD-69F7-BDFF-7DE5779EDF6C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08963604-1934-FE9B-C5C8-8FA51ADE5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60" y="1365251"/>
            <a:ext cx="11281469" cy="9498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BF3E74-3484-0F03-B0D7-84E62C0BB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7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ox Stats - Purple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2F6A-B270-6898-F47C-3A979D9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A25E5-D9AB-F4FA-7324-F3350AC904E2}"/>
              </a:ext>
            </a:extLst>
          </p:cNvPr>
          <p:cNvSpPr/>
          <p:nvPr userDrawn="1"/>
        </p:nvSpPr>
        <p:spPr>
          <a:xfrm>
            <a:off x="4267661" y="2608027"/>
            <a:ext cx="3658267" cy="33434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F2E0C-ADBF-5BE0-29F2-182C871EB312}"/>
              </a:ext>
            </a:extLst>
          </p:cNvPr>
          <p:cNvSpPr/>
          <p:nvPr userDrawn="1"/>
        </p:nvSpPr>
        <p:spPr>
          <a:xfrm>
            <a:off x="8079262" y="2608027"/>
            <a:ext cx="3658267" cy="33434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E0EAE5-C156-C6E5-2ACF-0D90D0B9D1EA}"/>
              </a:ext>
            </a:extLst>
          </p:cNvPr>
          <p:cNvSpPr/>
          <p:nvPr userDrawn="1"/>
        </p:nvSpPr>
        <p:spPr>
          <a:xfrm>
            <a:off x="456060" y="2608027"/>
            <a:ext cx="3658267" cy="33434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Poppins Light" pitchFamily="2" charset="77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4AA6A78-83E8-CD12-609F-5968365D9959}"/>
              </a:ext>
            </a:extLst>
          </p:cNvPr>
          <p:cNvSpPr>
            <a:spLocks noGrp="1"/>
          </p:cNvSpPr>
          <p:nvPr userDrawn="1">
            <p:ph type="body" sz="quarter" idx="65"/>
          </p:nvPr>
        </p:nvSpPr>
        <p:spPr>
          <a:xfrm>
            <a:off x="625593" y="2888457"/>
            <a:ext cx="3319200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B80CDBC-DCA3-F238-C743-A5FE64851EF9}"/>
              </a:ext>
            </a:extLst>
          </p:cNvPr>
          <p:cNvSpPr>
            <a:spLocks noGrp="1"/>
          </p:cNvSpPr>
          <p:nvPr userDrawn="1">
            <p:ph type="body" sz="quarter" idx="66"/>
          </p:nvPr>
        </p:nvSpPr>
        <p:spPr>
          <a:xfrm>
            <a:off x="4438591" y="2888457"/>
            <a:ext cx="3316407" cy="10800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E81CFD2-2A25-1E05-02F3-1612D8E8B3B7}"/>
              </a:ext>
            </a:extLst>
          </p:cNvPr>
          <p:cNvSpPr>
            <a:spLocks noGrp="1"/>
          </p:cNvSpPr>
          <p:nvPr userDrawn="1">
            <p:ph type="body" sz="quarter" idx="67"/>
          </p:nvPr>
        </p:nvSpPr>
        <p:spPr>
          <a:xfrm>
            <a:off x="8250192" y="2888457"/>
            <a:ext cx="3316407" cy="108108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 i="0">
                <a:solidFill>
                  <a:schemeClr val="bg1"/>
                </a:solidFill>
                <a:latin typeface="+mn-lt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8E7FB74-5332-0600-ED2F-3473ED81575F}"/>
              </a:ext>
            </a:extLst>
          </p:cNvPr>
          <p:cNvSpPr>
            <a:spLocks noGrp="1"/>
          </p:cNvSpPr>
          <p:nvPr userDrawn="1">
            <p:ph type="body" sz="quarter" idx="68"/>
          </p:nvPr>
        </p:nvSpPr>
        <p:spPr>
          <a:xfrm>
            <a:off x="626990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0331F11-F9B1-6447-CF92-031B7DB2C2F6}"/>
              </a:ext>
            </a:extLst>
          </p:cNvPr>
          <p:cNvSpPr>
            <a:spLocks noGrp="1"/>
          </p:cNvSpPr>
          <p:nvPr userDrawn="1">
            <p:ph type="body" sz="quarter" idx="69"/>
          </p:nvPr>
        </p:nvSpPr>
        <p:spPr>
          <a:xfrm>
            <a:off x="4438591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CD7D95F7-34FF-1F63-D432-90A0D60A2185}"/>
              </a:ext>
            </a:extLst>
          </p:cNvPr>
          <p:cNvSpPr>
            <a:spLocks noGrp="1"/>
          </p:cNvSpPr>
          <p:nvPr userDrawn="1">
            <p:ph type="body" sz="quarter" idx="70"/>
          </p:nvPr>
        </p:nvSpPr>
        <p:spPr>
          <a:xfrm>
            <a:off x="8250192" y="4012240"/>
            <a:ext cx="3316407" cy="180811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0DB6AA25-F5CD-69F7-BDFF-7DE5779EDF6C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F62A33E-D15A-3191-E807-0DDEB58F6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60" y="1365251"/>
            <a:ext cx="11281469" cy="9498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11AD15-8753-52D8-CA9B-B1FABF42B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Green Triflex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ECBA0F-1628-BE77-3F78-A7E4A126B23B}"/>
              </a:ext>
            </a:extLst>
          </p:cNvPr>
          <p:cNvSpPr/>
          <p:nvPr userDrawn="1"/>
        </p:nvSpPr>
        <p:spPr>
          <a:xfrm>
            <a:off x="194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5D4EAB-2AA5-4866-D75D-308B625B9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78" t="29778" r="20119"/>
          <a:stretch/>
        </p:blipFill>
        <p:spPr>
          <a:xfrm>
            <a:off x="5265126" y="0"/>
            <a:ext cx="6928462" cy="6643200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Google Shape;35;p9">
            <a:extLst>
              <a:ext uri="{FF2B5EF4-FFF2-40B4-BE49-F238E27FC236}">
                <a16:creationId xmlns:a16="http://schemas.microsoft.com/office/drawing/2014/main" id="{7BE9F30E-F269-8EB6-E5B5-151A312CAC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bg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4;p11">
            <a:extLst>
              <a:ext uri="{FF2B5EF4-FFF2-40B4-BE49-F238E27FC236}">
                <a16:creationId xmlns:a16="http://schemas.microsoft.com/office/drawing/2014/main" id="{AF8B1013-27C6-A792-FB6B-AA55B5A7E669}"/>
              </a:ext>
            </a:extLst>
          </p:cNvPr>
          <p:cNvSpPr txBox="1"/>
          <p:nvPr userDrawn="1"/>
        </p:nvSpPr>
        <p:spPr>
          <a:xfrm>
            <a:off x="11361600" y="6336000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chemeClr val="bg1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chemeClr val="bg1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11CC2-2530-25D0-6447-E2DD35B0C49C}"/>
              </a:ext>
            </a:extLst>
          </p:cNvPr>
          <p:cNvSpPr txBox="1"/>
          <p:nvPr userDrawn="1"/>
        </p:nvSpPr>
        <p:spPr>
          <a:xfrm>
            <a:off x="1620155" y="6422256"/>
            <a:ext cx="356206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Commercial in confidence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C2FE6B8-46D9-04CE-4ABD-B9F8F6EF1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7239" y="6339146"/>
            <a:ext cx="1018636" cy="2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or Graph only - no Tri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498FF95-D41D-080A-53A9-709058FB294E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455594" y="359986"/>
            <a:ext cx="11282400" cy="5789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Google Shape;64;p11">
            <a:extLst>
              <a:ext uri="{FF2B5EF4-FFF2-40B4-BE49-F238E27FC236}">
                <a16:creationId xmlns:a16="http://schemas.microsoft.com/office/drawing/2014/main" id="{DF92D04B-E443-F714-AFE3-E8B21FFD6E74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9D2256B-63A0-B083-5A6E-17F0945F5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54" b="-1125"/>
          <a:stretch/>
        </p:blipFill>
        <p:spPr>
          <a:xfrm rot="5400000">
            <a:off x="11562823" y="500018"/>
            <a:ext cx="764003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96E9D-F98D-BFA4-A5E6-80E5C48F68FC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94" y="1"/>
            <a:ext cx="12193200" cy="61150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Google Shape;64;p11">
            <a:extLst>
              <a:ext uri="{FF2B5EF4-FFF2-40B4-BE49-F238E27FC236}">
                <a16:creationId xmlns:a16="http://schemas.microsoft.com/office/drawing/2014/main" id="{8C4967C1-55D8-D5B5-0FAB-D195F3433842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39259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Section Heading - Orange 1"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9" name="Google Shape;108;p13">
            <a:extLst>
              <a:ext uri="{FF2B5EF4-FFF2-40B4-BE49-F238E27FC236}">
                <a16:creationId xmlns:a16="http://schemas.microsoft.com/office/drawing/2014/main" id="{83555E0A-E8AA-4E9A-93BC-9BB0A7C9C5E7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/>
              <a:t>Trusted to solve your complex technology problems</a:t>
            </a:r>
          </a:p>
        </p:txBody>
      </p:sp>
      <p:sp>
        <p:nvSpPr>
          <p:cNvPr id="10" name="Google Shape;109;p13">
            <a:extLst>
              <a:ext uri="{FF2B5EF4-FFF2-40B4-BE49-F238E27FC236}">
                <a16:creationId xmlns:a16="http://schemas.microsoft.com/office/drawing/2014/main" id="{8FC7D240-1D8C-F147-2DCF-5C1D4037CE84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bjss.com </a:t>
            </a:r>
            <a:r>
              <a:rPr lang="en-GB" b="0" dirty="0">
                <a:solidFill>
                  <a:schemeClr val="tx1"/>
                </a:solidFill>
              </a:rPr>
              <a:t>|</a:t>
            </a:r>
            <a:r>
              <a:rPr lang="en-GB" dirty="0">
                <a:solidFill>
                  <a:schemeClr val="tx1"/>
                </a:solidFill>
              </a:rPr>
              <a:t> cgi.com/uk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2768F9D-AD0E-C275-1E70-BC7472E6A1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9177" y="522808"/>
            <a:ext cx="245454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2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Section Heading - Blue 1"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9" name="Google Shape;108;p13">
            <a:extLst>
              <a:ext uri="{FF2B5EF4-FFF2-40B4-BE49-F238E27FC236}">
                <a16:creationId xmlns:a16="http://schemas.microsoft.com/office/drawing/2014/main" id="{67E5CF9F-0A3F-3BC0-EC21-5FA7DDCF0BB9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Trusted to solve your complex technology problems</a:t>
            </a:r>
          </a:p>
        </p:txBody>
      </p:sp>
      <p:sp>
        <p:nvSpPr>
          <p:cNvPr id="10" name="Google Shape;109;p13">
            <a:extLst>
              <a:ext uri="{FF2B5EF4-FFF2-40B4-BE49-F238E27FC236}">
                <a16:creationId xmlns:a16="http://schemas.microsoft.com/office/drawing/2014/main" id="{83AC5593-5A63-A335-AE75-FE7E17B98722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bjss.com </a:t>
            </a:r>
            <a:r>
              <a:rPr lang="en-GB" b="0" dirty="0">
                <a:solidFill>
                  <a:schemeClr val="tx1"/>
                </a:solidFill>
              </a:rPr>
              <a:t>|</a:t>
            </a:r>
            <a:r>
              <a:rPr lang="en-GB" dirty="0">
                <a:solidFill>
                  <a:schemeClr val="tx1"/>
                </a:solidFill>
              </a:rPr>
              <a:t> cgi.com/uk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6A8D62-73E9-3D4A-27A4-9FE4104B1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9177" y="522808"/>
            <a:ext cx="245454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Section Heading - Green 1"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9" name="Google Shape;108;p13">
            <a:extLst>
              <a:ext uri="{FF2B5EF4-FFF2-40B4-BE49-F238E27FC236}">
                <a16:creationId xmlns:a16="http://schemas.microsoft.com/office/drawing/2014/main" id="{FC1EA54F-CD4F-355A-37A3-27CA4D31842E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>
                <a:solidFill>
                  <a:srgbClr val="56E49B"/>
                </a:solidFill>
              </a:rPr>
              <a:t>Trusted to solve your complex technology problems</a:t>
            </a:r>
          </a:p>
        </p:txBody>
      </p:sp>
      <p:sp>
        <p:nvSpPr>
          <p:cNvPr id="10" name="Google Shape;109;p13">
            <a:extLst>
              <a:ext uri="{FF2B5EF4-FFF2-40B4-BE49-F238E27FC236}">
                <a16:creationId xmlns:a16="http://schemas.microsoft.com/office/drawing/2014/main" id="{298D92D6-6FF5-7471-BACC-4FF6E0BAF35E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bjss.com </a:t>
            </a:r>
            <a:r>
              <a:rPr lang="en-GB" b="0" dirty="0">
                <a:solidFill>
                  <a:schemeClr val="tx1"/>
                </a:solidFill>
              </a:rPr>
              <a:t>|</a:t>
            </a:r>
            <a:r>
              <a:rPr lang="en-GB" dirty="0">
                <a:solidFill>
                  <a:schemeClr val="tx1"/>
                </a:solidFill>
              </a:rPr>
              <a:t> cgi.com/uk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45BAD5-DA12-4844-6C99-5171964D57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9177" y="522808"/>
            <a:ext cx="245454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00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Section Heading - Purple 1"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14" name="Google Shape;108;p13">
            <a:extLst>
              <a:ext uri="{FF2B5EF4-FFF2-40B4-BE49-F238E27FC236}">
                <a16:creationId xmlns:a16="http://schemas.microsoft.com/office/drawing/2014/main" id="{C35540BB-BFC9-101A-3721-A1D2D4F39A34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>
                <a:solidFill>
                  <a:schemeClr val="accent3"/>
                </a:solidFill>
              </a:rPr>
              <a:t>Trusted to solve your complex technology problems</a:t>
            </a:r>
          </a:p>
        </p:txBody>
      </p:sp>
      <p:sp>
        <p:nvSpPr>
          <p:cNvPr id="15" name="Google Shape;109;p13">
            <a:extLst>
              <a:ext uri="{FF2B5EF4-FFF2-40B4-BE49-F238E27FC236}">
                <a16:creationId xmlns:a16="http://schemas.microsoft.com/office/drawing/2014/main" id="{7DD3158D-0635-9831-7DBF-67B4E2C23328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bjss.com </a:t>
            </a:r>
            <a:r>
              <a:rPr lang="en-GB" b="0" dirty="0">
                <a:solidFill>
                  <a:schemeClr val="tx1"/>
                </a:solidFill>
              </a:rPr>
              <a:t>|</a:t>
            </a:r>
            <a:r>
              <a:rPr lang="en-GB" dirty="0">
                <a:solidFill>
                  <a:schemeClr val="tx1"/>
                </a:solidFill>
              </a:rPr>
              <a:t> cgi.com/uk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61DCB3-58A7-045D-1B70-7F2E9C745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9177" y="522808"/>
            <a:ext cx="245454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87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Section Heading - Grey">
    <p:bg>
      <p:bgPr>
        <a:solidFill>
          <a:schemeClr val="tx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2" name="Google Shape;108;p13">
            <a:extLst>
              <a:ext uri="{FF2B5EF4-FFF2-40B4-BE49-F238E27FC236}">
                <a16:creationId xmlns:a16="http://schemas.microsoft.com/office/drawing/2014/main" id="{2B064668-2C6C-E7D6-88ED-0328EC51132C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>
                <a:solidFill>
                  <a:srgbClr val="56E49B"/>
                </a:solidFill>
              </a:rPr>
              <a:t>Trusted to solve your complex technology problems</a:t>
            </a:r>
          </a:p>
        </p:txBody>
      </p:sp>
      <p:sp>
        <p:nvSpPr>
          <p:cNvPr id="8" name="Google Shape;109;p13">
            <a:extLst>
              <a:ext uri="{FF2B5EF4-FFF2-40B4-BE49-F238E27FC236}">
                <a16:creationId xmlns:a16="http://schemas.microsoft.com/office/drawing/2014/main" id="{D16D1C23-75B2-CAC5-7789-9753578DAB24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/>
              <a:t>bjss.com </a:t>
            </a:r>
            <a:r>
              <a:rPr lang="en-GB" b="0" dirty="0"/>
              <a:t>|</a:t>
            </a:r>
            <a:r>
              <a:rPr lang="en-GB" dirty="0"/>
              <a:t> cgi.com/uk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84B3B0-CE20-3FB3-58D2-30C770491C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77" y="522808"/>
            <a:ext cx="24545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8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/Content_Divider-Gems_Dark" preserve="1" userDrawn="1">
  <p:cSld name="1_A3/Content_Divider-Gems_Dark">
    <p:bg>
      <p:bgPr>
        <a:solidFill>
          <a:schemeClr val="tx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C7112C-9A92-A8A9-2AF0-2248593D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432"/>
          <a:stretch/>
        </p:blipFill>
        <p:spPr>
          <a:xfrm>
            <a:off x="3580398" y="4581291"/>
            <a:ext cx="5140499" cy="2276709"/>
          </a:xfrm>
          <a:prstGeom prst="rect">
            <a:avLst/>
          </a:prstGeom>
        </p:spPr>
      </p:pic>
      <p:sp>
        <p:nvSpPr>
          <p:cNvPr id="8" name="Google Shape;108;p13">
            <a:extLst>
              <a:ext uri="{FF2B5EF4-FFF2-40B4-BE49-F238E27FC236}">
                <a16:creationId xmlns:a16="http://schemas.microsoft.com/office/drawing/2014/main" id="{364442FE-86BF-BBD9-BC2D-4A442EF8C0FC}"/>
              </a:ext>
            </a:extLst>
          </p:cNvPr>
          <p:cNvSpPr txBox="1">
            <a:spLocks/>
          </p:cNvSpPr>
          <p:nvPr userDrawn="1"/>
        </p:nvSpPr>
        <p:spPr>
          <a:xfrm>
            <a:off x="455594" y="2271600"/>
            <a:ext cx="11282400" cy="8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R="0" lv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Bold"/>
              <a:buNone/>
              <a:defRPr sz="3200" b="1" i="0" u="none" strike="noStrike" kern="1200" cap="none">
                <a:solidFill>
                  <a:schemeClr val="accent2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ExtraBold"/>
              <a:buNone/>
              <a:defRPr sz="1867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GB" dirty="0"/>
              <a:t>Trusted to solve your complex technology problems</a:t>
            </a:r>
          </a:p>
        </p:txBody>
      </p:sp>
      <p:sp>
        <p:nvSpPr>
          <p:cNvPr id="9" name="Google Shape;109;p13">
            <a:extLst>
              <a:ext uri="{FF2B5EF4-FFF2-40B4-BE49-F238E27FC236}">
                <a16:creationId xmlns:a16="http://schemas.microsoft.com/office/drawing/2014/main" id="{07F14B8B-CD70-AA7C-FF86-5E0DD8839A29}"/>
              </a:ext>
            </a:extLst>
          </p:cNvPr>
          <p:cNvSpPr txBox="1">
            <a:spLocks/>
          </p:cNvSpPr>
          <p:nvPr userDrawn="1"/>
        </p:nvSpPr>
        <p:spPr>
          <a:xfrm>
            <a:off x="455594" y="3164400"/>
            <a:ext cx="11282400" cy="5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594" marR="0" lvl="0" indent="-228594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1" i="0" u="none" strike="noStrike" kern="1200" cap="none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L="476239" marR="0" lvl="1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711182" marR="0" lvl="2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954593" marR="0" lvl="3" indent="-2264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1189537" marR="0" lvl="4" indent="-25187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1422364" marR="0" lvl="5" indent="-243411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tabLst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962301" marR="0" lvl="6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4571886" marR="0" lvl="7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5181470" marR="0" lvl="8" indent="-3047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E30"/>
              </a:buClr>
              <a:buSzPts val="1200"/>
              <a:buFont typeface="Manrope"/>
              <a:buNone/>
              <a:defRPr sz="1600" b="0" i="0" u="none" strike="noStrike" kern="1200" cap="none">
                <a:solidFill>
                  <a:srgbClr val="E43E3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GB" dirty="0"/>
              <a:t>bjss.com </a:t>
            </a:r>
            <a:r>
              <a:rPr lang="en-GB" b="0" dirty="0"/>
              <a:t>|</a:t>
            </a:r>
            <a:r>
              <a:rPr lang="en-GB" dirty="0"/>
              <a:t> cgi.com/uk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9C26328-B9AF-D22E-452A-0176E3F30F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77" y="522808"/>
            <a:ext cx="24545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Purple Triflex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FB5BA4-7DBA-8DBF-6D77-2DE40CA1D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78" t="29778" r="20119"/>
          <a:stretch/>
        </p:blipFill>
        <p:spPr>
          <a:xfrm>
            <a:off x="5265126" y="0"/>
            <a:ext cx="6928462" cy="6643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Google Shape;35;p9">
            <a:extLst>
              <a:ext uri="{FF2B5EF4-FFF2-40B4-BE49-F238E27FC236}">
                <a16:creationId xmlns:a16="http://schemas.microsoft.com/office/drawing/2014/main" id="{72B4608C-629E-C1F6-17F7-D1BEB8108A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5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Orange Triflex Outline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7BD17ED-D23B-DE61-C270-BA31F7382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094" t="29768" r="42031"/>
          <a:stretch/>
        </p:blipFill>
        <p:spPr>
          <a:xfrm>
            <a:off x="7404100" y="0"/>
            <a:ext cx="4789488" cy="66440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45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Blue Triflex Outline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252004-22C7-A347-FD97-673F6F6E9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094" t="29768" r="42031"/>
          <a:stretch/>
        </p:blipFill>
        <p:spPr>
          <a:xfrm>
            <a:off x="7404100" y="0"/>
            <a:ext cx="4789488" cy="66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3/Title_Light" preserve="1" userDrawn="1">
  <p:cSld name="Title - Green Triflex Outline 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3E28D24F-B1E2-0609-7DC1-5D97C2FEA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809" t="39721" r="24725" b="40077"/>
          <a:stretch/>
        </p:blipFill>
        <p:spPr>
          <a:xfrm>
            <a:off x="548035" y="428953"/>
            <a:ext cx="1255482" cy="711097"/>
          </a:xfrm>
          <a:prstGeom prst="rect">
            <a:avLst/>
          </a:prstGeom>
        </p:spPr>
      </p:pic>
      <p:sp>
        <p:nvSpPr>
          <p:cNvPr id="5" name="Google Shape;64;p11">
            <a:extLst>
              <a:ext uri="{FF2B5EF4-FFF2-40B4-BE49-F238E27FC236}">
                <a16:creationId xmlns:a16="http://schemas.microsoft.com/office/drawing/2014/main" id="{565E2EFB-5BF9-6447-63B0-28DD48B17A7D}"/>
              </a:ext>
            </a:extLst>
          </p:cNvPr>
          <p:cNvSpPr txBox="1"/>
          <p:nvPr userDrawn="1"/>
        </p:nvSpPr>
        <p:spPr>
          <a:xfrm>
            <a:off x="11360885" y="6336892"/>
            <a:ext cx="652885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fld id="{00000000-1234-1234-1234-123412341234}" type="slidenum">
              <a:rPr lang="en-GB" sz="933" b="0" i="0" u="none" strike="noStrike" cap="none">
                <a:solidFill>
                  <a:srgbClr val="707070"/>
                </a:solidFill>
                <a:latin typeface="Poppins" pitchFamily="2" charset="77"/>
                <a:ea typeface="Roboto Light"/>
                <a:cs typeface="Poppins" pitchFamily="2" charset="77"/>
                <a:sym typeface="Robo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Poppins"/>
                <a:buNone/>
              </a:pPr>
              <a:t>‹#›</a:t>
            </a:fld>
            <a:endParaRPr sz="933" b="0" i="0" u="none" strike="noStrike" cap="none" dirty="0">
              <a:solidFill>
                <a:srgbClr val="707070"/>
              </a:solidFill>
              <a:latin typeface="Poppins" pitchFamily="2" charset="77"/>
              <a:ea typeface="Roboto Light"/>
              <a:cs typeface="Poppins" pitchFamily="2" charset="77"/>
              <a:sym typeface="Roboto Light"/>
            </a:endParaRPr>
          </a:p>
        </p:txBody>
      </p:sp>
      <p:sp>
        <p:nvSpPr>
          <p:cNvPr id="2" name="Google Shape;35;p9">
            <a:extLst>
              <a:ext uri="{FF2B5EF4-FFF2-40B4-BE49-F238E27FC236}">
                <a16:creationId xmlns:a16="http://schemas.microsoft.com/office/drawing/2014/main" id="{38F2FF26-35CF-AD18-C451-910246DC3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60" y="2148644"/>
            <a:ext cx="6055734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200" b="1" i="0" u="none" strike="noStrike" cap="none">
                <a:solidFill>
                  <a:schemeClr val="tx1"/>
                </a:solidFill>
                <a:latin typeface="+mn-lt"/>
                <a:ea typeface="Poppins SemiBold" pitchFamily="2" charset="77"/>
                <a:cs typeface="Poppins SemiBold" pitchFamily="2" charset="77"/>
                <a:sym typeface="Manrop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 ExtraBold"/>
              <a:buNone/>
              <a:defRPr sz="4800" b="0" i="0" u="none" strike="noStrike" cap="non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6;p9">
            <a:extLst>
              <a:ext uri="{FF2B5EF4-FFF2-40B4-BE49-F238E27FC236}">
                <a16:creationId xmlns:a16="http://schemas.microsoft.com/office/drawing/2014/main" id="{FFF9B21C-C890-5B90-287A-A8B6E3DB6C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61" y="4054467"/>
            <a:ext cx="4510187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None/>
              <a:defRPr sz="1600" b="0" i="0" u="none" strike="noStrike" cap="none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737974-8DDB-764C-EF41-9264316BA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094" t="29768" r="42031"/>
          <a:stretch/>
        </p:blipFill>
        <p:spPr>
          <a:xfrm>
            <a:off x="7404100" y="0"/>
            <a:ext cx="4789488" cy="66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F0973-BBD7-AD74-F52A-56E52A3E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4" y="366185"/>
            <a:ext cx="11282400" cy="7638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0F1CA-5DC3-6175-28DC-CFCDE53F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94" y="1365251"/>
            <a:ext cx="11282400" cy="4349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27D18-EAF6-AE05-5D4F-D3753CEB75BB}"/>
              </a:ext>
            </a:extLst>
          </p:cNvPr>
          <p:cNvSpPr txBox="1"/>
          <p:nvPr userDrawn="1"/>
        </p:nvSpPr>
        <p:spPr>
          <a:xfrm>
            <a:off x="1620155" y="6422256"/>
            <a:ext cx="356206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b="0" i="0" dirty="0">
                <a:solidFill>
                  <a:srgbClr val="707070"/>
                </a:solidFill>
                <a:latin typeface="Poppins" pitchFamily="2" charset="77"/>
                <a:cs typeface="Poppins" pitchFamily="2" charset="77"/>
              </a:rPr>
              <a:t>Commercial in confidence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178A56E-A809-9A56-D472-D3448350063E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07239" y="6339146"/>
            <a:ext cx="1018636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06" r:id="rId2"/>
    <p:sldLayoutId id="2147483746" r:id="rId3"/>
    <p:sldLayoutId id="2147483816" r:id="rId4"/>
    <p:sldLayoutId id="2147483814" r:id="rId5"/>
    <p:sldLayoutId id="2147483815" r:id="rId6"/>
    <p:sldLayoutId id="2147483813" r:id="rId7"/>
    <p:sldLayoutId id="2147483817" r:id="rId8"/>
    <p:sldLayoutId id="2147483818" r:id="rId9"/>
    <p:sldLayoutId id="2147483819" r:id="rId10"/>
    <p:sldLayoutId id="2147483811" r:id="rId11"/>
    <p:sldLayoutId id="2147483812" r:id="rId12"/>
    <p:sldLayoutId id="2147483785" r:id="rId13"/>
    <p:sldLayoutId id="2147483786" r:id="rId14"/>
    <p:sldLayoutId id="2147483820" r:id="rId15"/>
    <p:sldLayoutId id="2147483821" r:id="rId16"/>
    <p:sldLayoutId id="2147483822" r:id="rId17"/>
    <p:sldLayoutId id="2147483823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749" r:id="rId24"/>
    <p:sldLayoutId id="2147483751" r:id="rId25"/>
    <p:sldLayoutId id="2147483752" r:id="rId26"/>
    <p:sldLayoutId id="2147483754" r:id="rId27"/>
    <p:sldLayoutId id="2147483825" r:id="rId28"/>
    <p:sldLayoutId id="2147483828" r:id="rId29"/>
    <p:sldLayoutId id="2147483829" r:id="rId30"/>
    <p:sldLayoutId id="2147483830" r:id="rId31"/>
    <p:sldLayoutId id="2147483826" r:id="rId32"/>
    <p:sldLayoutId id="2147483831" r:id="rId33"/>
    <p:sldLayoutId id="2147483832" r:id="rId34"/>
    <p:sldLayoutId id="2147483833" r:id="rId35"/>
    <p:sldLayoutId id="2147483741" r:id="rId36"/>
    <p:sldLayoutId id="2147483742" r:id="rId37"/>
    <p:sldLayoutId id="2147483744" r:id="rId38"/>
    <p:sldLayoutId id="2147483803" r:id="rId39"/>
    <p:sldLayoutId id="2147483802" r:id="rId40"/>
    <p:sldLayoutId id="2147483743" r:id="rId41"/>
    <p:sldLayoutId id="2147483805" r:id="rId42"/>
    <p:sldLayoutId id="2147483804" r:id="rId43"/>
    <p:sldLayoutId id="2147483801" r:id="rId44"/>
    <p:sldLayoutId id="2147483799" r:id="rId45"/>
    <p:sldLayoutId id="2147483838" r:id="rId46"/>
    <p:sldLayoutId id="2147483839" r:id="rId47"/>
    <p:sldLayoutId id="2147483837" r:id="rId48"/>
    <p:sldLayoutId id="2147483796" r:id="rId49"/>
    <p:sldLayoutId id="2147483795" r:id="rId50"/>
    <p:sldLayoutId id="2147483761" r:id="rId51"/>
    <p:sldLayoutId id="2147483764" r:id="rId52"/>
    <p:sldLayoutId id="2147483773" r:id="rId53"/>
    <p:sldLayoutId id="2147483767" r:id="rId54"/>
    <p:sldLayoutId id="2147483772" r:id="rId55"/>
    <p:sldLayoutId id="2147483768" r:id="rId56"/>
    <p:sldLayoutId id="2147483840" r:id="rId5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n-lt"/>
          <a:ea typeface="+mj-ea"/>
          <a:cs typeface="Poppins SemiBold" pitchFamily="2" charset="77"/>
        </a:defRPr>
      </a:lvl1pPr>
    </p:titleStyle>
    <p:bodyStyle>
      <a:lvl1pPr marL="228594" indent="-228594" algn="l" defTabSz="121917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Poppins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76239" indent="-226478" algn="l" defTabSz="121917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Poppins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711182" indent="-226478" algn="l" defTabSz="121917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Poppins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954593" indent="-226478" algn="l" defTabSz="121917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Poppins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189537" indent="-251878" algn="l" defTabSz="121917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Poppins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1422364" indent="-243411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Poppins" panose="020B0604020202020204" pitchFamily="34" charset="0"/>
        <a:buChar char="•"/>
        <a:tabLst/>
        <a:defRPr sz="1067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Poppins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Poppins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Poppins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0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pos="7400" userDrawn="1">
          <p15:clr>
            <a:srgbClr val="F26B43"/>
          </p15:clr>
        </p15:guide>
        <p15:guide id="7" orient="horz" pos="3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ebp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ebp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ebp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ebp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ebp"/><Relationship Id="rId2" Type="http://schemas.openxmlformats.org/officeDocument/2006/relationships/hyperlink" Target="https://www.ncrunch.net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2BF7-38C4-48C6-368D-9CBEA837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Supercharge Your .NET Testing with </a:t>
            </a:r>
            <a:r>
              <a:rPr lang="en-US" dirty="0" err="1"/>
              <a:t>NCrunch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C1664-EEEA-5C6C-DCFF-C1AC44571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Real-Time, Continuous, and Parallel Testing</a:t>
            </a:r>
          </a:p>
        </p:txBody>
      </p:sp>
    </p:spTree>
    <p:extLst>
      <p:ext uri="{BB962C8B-B14F-4D97-AF65-F5344CB8AC3E}">
        <p14:creationId xmlns:p14="http://schemas.microsoft.com/office/powerpoint/2010/main" val="20088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64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C3BA66-E603-9398-D069-02152992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with Traditional Testing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56D018-8BA4-6599-DD08-353A59D1F5B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Waiting for tests to run is a bottleneck in development.</a:t>
            </a:r>
          </a:p>
          <a:p>
            <a:r>
              <a:rPr lang="en-US" dirty="0"/>
              <a:t>Tests run sequentially, slowing feedback loops.</a:t>
            </a:r>
          </a:p>
          <a:p>
            <a:r>
              <a:rPr lang="en-US" dirty="0"/>
              <a:t>Manually running tests interrupts the coding flow.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22FA815-B2FF-60E4-36DC-87DBF2BDF9E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915275" y="1781175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1725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ED71-AA4A-EDA8-D24D-13204CC5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NCrunch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EE06-B8F3-12F9-D218-A35F5885234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err="1"/>
              <a:t>NCrunch</a:t>
            </a:r>
            <a:r>
              <a:rPr lang="en-US" dirty="0"/>
              <a:t> is a live, automated, and parallelized testing tool for .NET.</a:t>
            </a:r>
          </a:p>
          <a:p>
            <a:r>
              <a:rPr lang="en-US" dirty="0"/>
              <a:t>Runs tests in the background as you write code.</a:t>
            </a:r>
          </a:p>
          <a:p>
            <a:r>
              <a:rPr lang="en-US" dirty="0"/>
              <a:t>Provides instant feedback with real-time code coverage.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2379F0-B600-45D7-BE9A-88E06B75CAE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302625" y="2940050"/>
            <a:ext cx="3048000" cy="1504950"/>
          </a:xfrm>
        </p:spPr>
      </p:pic>
    </p:spTree>
    <p:extLst>
      <p:ext uri="{BB962C8B-B14F-4D97-AF65-F5344CB8AC3E}">
        <p14:creationId xmlns:p14="http://schemas.microsoft.com/office/powerpoint/2010/main" val="26527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D9FB-5F1D-D4A1-2139-F8E4E6E7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</a:t>
            </a:r>
            <a:r>
              <a:rPr lang="en-US" dirty="0" err="1"/>
              <a:t>NCrunch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B9E5-B643-9200-ECB6-9260B2CA5FE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Continuous Test Execution: Runs tests automatically as you code.</a:t>
            </a:r>
          </a:p>
          <a:p>
            <a:r>
              <a:rPr lang="en-US" dirty="0"/>
              <a:t>Parallel Execution: Uses multiple cores/machines to run tests faster.</a:t>
            </a:r>
          </a:p>
          <a:p>
            <a:r>
              <a:rPr lang="en-US" dirty="0"/>
              <a:t>Code Coverage Visualization: Highlights which lines are tested.</a:t>
            </a:r>
          </a:p>
          <a:p>
            <a:r>
              <a:rPr lang="en-US" dirty="0"/>
              <a:t>Performance Metrics: Identifies slow tests and optimizes execution.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D51DAB-1F0E-6AED-D42A-F887DF925D6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915275" y="1781175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30407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3DB4-D494-8631-831E-3910BE4F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err="1"/>
              <a:t>NCrunch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A7A8-CDC7-40C2-D4A8-23B188C9FF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Monitors code changes and automatically runs impacted tests.</a:t>
            </a:r>
          </a:p>
          <a:p>
            <a:r>
              <a:rPr lang="en-US" dirty="0"/>
              <a:t>Shows results instantly with pass/fail indicators.</a:t>
            </a:r>
          </a:p>
          <a:p>
            <a:r>
              <a:rPr lang="en-US" dirty="0"/>
              <a:t>Integrates seamlessly with Visual Studio and JetBrains Rider (</a:t>
            </a:r>
            <a:r>
              <a:rPr lang="en-US"/>
              <a:t>in preview).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E14547-A29F-35ED-A7D0-550D4436868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915275" y="1781175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29989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27686E-AF6B-F1DA-9E6E-23D883C8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NCrunch</a:t>
            </a:r>
            <a:r>
              <a:rPr lang="en-US" dirty="0"/>
              <a:t> in Action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502CC8D-EFE6-454A-DC4E-F142D8341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Quick Demo</a:t>
            </a:r>
          </a:p>
        </p:txBody>
      </p:sp>
    </p:spTree>
    <p:extLst>
      <p:ext uri="{BB962C8B-B14F-4D97-AF65-F5344CB8AC3E}">
        <p14:creationId xmlns:p14="http://schemas.microsoft.com/office/powerpoint/2010/main" val="298246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94189-CBF8-6D30-353A-7F7EC79F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NCrunch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957264-7994-1988-0A2E-F9E447929B5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Saves time by eliminating manual test execution.</a:t>
            </a:r>
          </a:p>
          <a:p>
            <a:r>
              <a:rPr lang="en-US" dirty="0"/>
              <a:t>Provides instant feedback, improving code quality.</a:t>
            </a:r>
          </a:p>
          <a:p>
            <a:r>
              <a:rPr lang="en-US" dirty="0"/>
              <a:t>Scales to large projects with distributed processing.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DE78FC-FC8F-6900-CA4D-14BA16E7A0F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915275" y="1781175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12689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6BC8C-412D-EC31-71CE-0F67665D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r>
              <a:rPr lang="en-US" dirty="0" err="1"/>
              <a:t>NCrunch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8CDDF-7967-D789-A94C-94AF63F1D85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Download from </a:t>
            </a:r>
            <a:r>
              <a:rPr lang="en-US" dirty="0">
                <a:hlinkClick r:id="rId2"/>
              </a:rPr>
              <a:t>https://www.ncrunch.net/</a:t>
            </a:r>
            <a:endParaRPr lang="en-US" dirty="0"/>
          </a:p>
          <a:p>
            <a:r>
              <a:rPr lang="en-US" dirty="0"/>
              <a:t>Supports .NET and integrates with Visual Studio and Rider.</a:t>
            </a:r>
          </a:p>
          <a:p>
            <a:r>
              <a:rPr lang="en-US" dirty="0"/>
              <a:t>Free trial available with paid licensing options.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C41F67-070F-6407-10C1-F5F27CDDFC9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7915275" y="1781175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5568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D2FAB7-214D-01D7-72AE-B10E96C1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Q&amp;A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EEC02-E0BD-3CCB-6059-F7A19B25A85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err="1"/>
              <a:t>NCrunch</a:t>
            </a:r>
            <a:r>
              <a:rPr lang="en-US" dirty="0"/>
              <a:t> makes testing effortless, faster, and more insightful.</a:t>
            </a:r>
          </a:p>
          <a:p>
            <a:r>
              <a:rPr lang="en-US" dirty="0"/>
              <a:t>Try it in your projects and see the benefits firsthand!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57F4470-56C8-D8B6-E480-016155F89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Contact Info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0087364-9C05-FB8D-0A00-683F278DF8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01F6C0-FF4A-A1E8-59C6-D357B27E8A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cardella@gmail.com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5A06D0-C303-4D11-E42B-001040E019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54775C-63F4-4124-13AB-87ACC7FC0B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https://www.linkedin.com/in/tcardella/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F083A7C-C116-5CB4-490F-008B62FB10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Blog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847810F-712A-C31B-FD33-9A4C1E1EED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https://www.codegorilla.com</a:t>
            </a:r>
          </a:p>
        </p:txBody>
      </p:sp>
    </p:spTree>
    <p:extLst>
      <p:ext uri="{BB962C8B-B14F-4D97-AF65-F5344CB8AC3E}">
        <p14:creationId xmlns:p14="http://schemas.microsoft.com/office/powerpoint/2010/main" val="10402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BJSS Brand Colours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07FFE"/>
      </a:accent1>
      <a:accent2>
        <a:srgbClr val="FEB030"/>
      </a:accent2>
      <a:accent3>
        <a:srgbClr val="B364F0"/>
      </a:accent3>
      <a:accent4>
        <a:srgbClr val="56E39B"/>
      </a:accent4>
      <a:accent5>
        <a:srgbClr val="707070"/>
      </a:accent5>
      <a:accent6>
        <a:srgbClr val="E2E2E2"/>
      </a:accent6>
      <a:hlink>
        <a:srgbClr val="2E7EFD"/>
      </a:hlink>
      <a:folHlink>
        <a:srgbClr val="FEB030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I+BJSS-PowerPoint-Presentation-Template" id="{383AA193-03EC-FA4D-A0F6-581208760A1B}" vid="{932AF28F-A8F4-584B-B8D8-F3FD7D45B3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Poppi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oppi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Poppins"/>
        <a:font script="Hebr" typeface="Poppi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Poppi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Poppi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Poppins"/>
        <a:font script="Hebr" typeface="Poppi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Poppins"/>
        <a:font script="Uigh" typeface="Microsoft Uighur"/>
        <a:font script="Geor" typeface="Sylfaen"/>
        <a:font script="Armn" typeface="Poppi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9b678b-a9dc-4914-b910-a3b956e7a3a5" xsi:nil="true"/>
    <lcf76f155ced4ddcb4097134ff3c332f xmlns="59ac077e-70a7-41d5-ad0f-ed4e4044e7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2BB1BF74891D448D2A64147BDC57E7" ma:contentTypeVersion="13" ma:contentTypeDescription="Create a new document." ma:contentTypeScope="" ma:versionID="b8a57d75896e85633f73497626f61111">
  <xsd:schema xmlns:xsd="http://www.w3.org/2001/XMLSchema" xmlns:xs="http://www.w3.org/2001/XMLSchema" xmlns:p="http://schemas.microsoft.com/office/2006/metadata/properties" xmlns:ns2="59ac077e-70a7-41d5-ad0f-ed4e4044e773" xmlns:ns3="e59b678b-a9dc-4914-b910-a3b956e7a3a5" targetNamespace="http://schemas.microsoft.com/office/2006/metadata/properties" ma:root="true" ma:fieldsID="62ff5a1f92ae1cda44325e15800a3a63" ns2:_="" ns3:_="">
    <xsd:import namespace="59ac077e-70a7-41d5-ad0f-ed4e4044e773"/>
    <xsd:import namespace="e59b678b-a9dc-4914-b910-a3b956e7a3a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077e-70a7-41d5-ad0f-ed4e4044e7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9c60e0d-b74f-48f3-b7dd-cdd2b780a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b678b-a9dc-4914-b910-a3b956e7a3a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01d6e054-0bea-47ef-8070-3ae7a1b8859f" ma:internalName="TaxCatchAll" ma:showField="CatchAllData" ma:web="e59b678b-a9dc-4914-b910-a3b956e7a3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70413-5AF3-4F6B-8DCA-185B949F7D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81977-A942-46CA-A83C-9738201C40EC}">
  <ds:schemaRefs>
    <ds:schemaRef ds:uri="e59b678b-a9dc-4914-b910-a3b956e7a3a5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59ac077e-70a7-41d5-ad0f-ed4e4044e77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489C68-3EAD-4FD3-8EC0-B4E62A625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077e-70a7-41d5-ad0f-ed4e4044e773"/>
    <ds:schemaRef ds:uri="e59b678b-a9dc-4914-b910-a3b956e7a3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CGI+BJSS-PowerPoint-Presentation-Template</Template>
  <TotalTime>15258</TotalTime>
  <Words>289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Manrope ExtraBold</vt:lpstr>
      <vt:lpstr>Manrope</vt:lpstr>
      <vt:lpstr>Poppins SemiBold</vt:lpstr>
      <vt:lpstr>Wingdings</vt:lpstr>
      <vt:lpstr>Poppins Light</vt:lpstr>
      <vt:lpstr>Poppins</vt:lpstr>
      <vt:lpstr>Custom Design</vt:lpstr>
      <vt:lpstr>Supercharge Your .NET Testing with NCrunch </vt:lpstr>
      <vt:lpstr>The Problem with Traditional Testing</vt:lpstr>
      <vt:lpstr>Introducing NCrunch</vt:lpstr>
      <vt:lpstr>Key Features of NCrunch</vt:lpstr>
      <vt:lpstr>How NCrunch Works</vt:lpstr>
      <vt:lpstr>NCrunch in Action</vt:lpstr>
      <vt:lpstr>Why Use NCrunch?</vt:lpstr>
      <vt:lpstr>Getting Started with NCrunch</vt:lpstr>
      <vt:lpstr>Wrap-Up and 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Cardella</dc:creator>
  <cp:lastModifiedBy>Tony Cardella</cp:lastModifiedBy>
  <cp:revision>3</cp:revision>
  <dcterms:created xsi:type="dcterms:W3CDTF">2025-03-07T15:54:43Z</dcterms:created>
  <dcterms:modified xsi:type="dcterms:W3CDTF">2025-03-22T03:15:29Z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0x010100C82BB1BF74891D448D2A64147BDC57E7</vt:lpwstr>
  </property>
  <property fmtid="{D5CDD505-2E9C-101B-9397-08002B2CF9AE}" pid="3" name="MediaServiceImageTags">
    <vt:lpwstr/>
  </property>
</Properties>
</file>